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3332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CD567-002A-4AB9-B969-DC722FFAD0FF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8E7FD-C5A3-4F44-88F7-42FEE5B7B6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8E7FD-C5A3-4F44-88F7-42FEE5B7B67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64339C-34C7-4FE4-A2A6-97F4116AB737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725DDCBB-3B8F-4EF6-9FA2-ECB60B4C2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A6902-B84B-4390-8106-1445CA79A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5E886-A217-404B-B6A9-0EAEFDDF2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954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B9BFB1A4-055E-4D0C-929E-F1B9CECF44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954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19200" y="2286000"/>
            <a:ext cx="7696200" cy="3962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B5B72D5D-249D-43CB-ACD0-860F50E8CC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954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966CCE1-4FD7-48F8-A822-F04B597AC7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954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19200" y="2286000"/>
            <a:ext cx="7696200" cy="3962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E7735E8D-06F5-4C9A-85E4-0C7171E4E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D46DC-72B4-4983-8BF9-CF94032DA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FBB9A-F128-47D2-AC53-4EF61A876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0A55F-D50D-40DC-8819-BF022A4972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28829-9F5F-424E-98B7-28F627E7DD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18A80-C94D-4FE7-BBA5-44B83020A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DF0DD-C5D7-4557-BCE7-27A7A24C1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31AE0-015B-4405-9DBC-7600C69AB9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5A336-51FC-4185-ADE1-2C561B00E1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2EECFF8E-EF23-4ED0-AF28-632BF1F33F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533400"/>
            <a:ext cx="7239000" cy="1905000"/>
          </a:xfrm>
        </p:spPr>
        <p:txBody>
          <a:bodyPr/>
          <a:lstStyle/>
          <a:p>
            <a:r>
              <a:rPr lang="en-US"/>
              <a:t>Fitness and Nutrition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791200"/>
            <a:ext cx="6324600" cy="685800"/>
          </a:xfrm>
        </p:spPr>
        <p:txBody>
          <a:bodyPr/>
          <a:lstStyle/>
          <a:p>
            <a:pPr algn="l"/>
            <a:r>
              <a:rPr lang="en-US"/>
              <a:t>Presented by </a:t>
            </a:r>
            <a:br>
              <a:rPr lang="en-US"/>
            </a:br>
            <a:r>
              <a:rPr lang="en-US"/>
              <a:t>Lifestyle Fitness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9600" y="2514600"/>
            <a:ext cx="8001000" cy="1793875"/>
            <a:chOff x="384" y="1584"/>
            <a:chExt cx="5040" cy="1130"/>
          </a:xfrm>
        </p:grpSpPr>
        <p:pic>
          <p:nvPicPr>
            <p:cNvPr id="20487" name="Picture 7" descr="uzr_wh2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1584"/>
              <a:ext cx="1536" cy="1096"/>
            </a:xfrm>
            <a:prstGeom prst="rect">
              <a:avLst/>
            </a:prstGeom>
            <a:noFill/>
          </p:spPr>
        </p:pic>
        <p:pic>
          <p:nvPicPr>
            <p:cNvPr id="20488" name="Picture 8" descr="gghpxpy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12" y="1584"/>
              <a:ext cx="1536" cy="1096"/>
            </a:xfrm>
            <a:prstGeom prst="rect">
              <a:avLst/>
            </a:prstGeom>
            <a:noFill/>
          </p:spPr>
        </p:pic>
        <p:pic>
          <p:nvPicPr>
            <p:cNvPr id="20489" name="Picture 9" descr="k3ya33nu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0" y="1584"/>
              <a:ext cx="1584" cy="113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990600"/>
            <a:ext cx="6324600" cy="2209800"/>
          </a:xfrm>
        </p:spPr>
        <p:txBody>
          <a:bodyPr/>
          <a:lstStyle/>
          <a:p>
            <a:r>
              <a:rPr lang="en-US" dirty="0"/>
              <a:t> Lifestyle Fitness</a:t>
            </a:r>
          </a:p>
        </p:txBody>
      </p:sp>
      <p:grpSp>
        <p:nvGrpSpPr>
          <p:cNvPr id="2" name="Group 198"/>
          <p:cNvGrpSpPr>
            <a:grpSpLocks/>
          </p:cNvGrpSpPr>
          <p:nvPr/>
        </p:nvGrpSpPr>
        <p:grpSpPr bwMode="auto">
          <a:xfrm>
            <a:off x="1524000" y="1600200"/>
            <a:ext cx="1828800" cy="1830388"/>
            <a:chOff x="960" y="1008"/>
            <a:chExt cx="1152" cy="1153"/>
          </a:xfrm>
        </p:grpSpPr>
        <p:sp>
          <p:nvSpPr>
            <p:cNvPr id="32921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960" y="1008"/>
              <a:ext cx="1152" cy="1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3" name="Rectangle 155"/>
            <p:cNvSpPr>
              <a:spLocks noChangeArrowheads="1"/>
            </p:cNvSpPr>
            <p:nvPr/>
          </p:nvSpPr>
          <p:spPr bwMode="auto">
            <a:xfrm>
              <a:off x="960" y="1008"/>
              <a:ext cx="1151" cy="1153"/>
            </a:xfrm>
            <a:prstGeom prst="rect">
              <a:avLst/>
            </a:prstGeom>
            <a:solidFill>
              <a:srgbClr val="F9C44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4" name="Rectangle 156"/>
            <p:cNvSpPr>
              <a:spLocks noChangeArrowheads="1"/>
            </p:cNvSpPr>
            <p:nvPr/>
          </p:nvSpPr>
          <p:spPr bwMode="auto">
            <a:xfrm>
              <a:off x="960" y="1655"/>
              <a:ext cx="510" cy="506"/>
            </a:xfrm>
            <a:prstGeom prst="rect">
              <a:avLst/>
            </a:prstGeom>
            <a:solidFill>
              <a:srgbClr val="FFFFA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6" name="Rectangle 158"/>
            <p:cNvSpPr>
              <a:spLocks noChangeArrowheads="1"/>
            </p:cNvSpPr>
            <p:nvPr/>
          </p:nvSpPr>
          <p:spPr bwMode="auto">
            <a:xfrm>
              <a:off x="960" y="1008"/>
              <a:ext cx="510" cy="657"/>
            </a:xfrm>
            <a:prstGeom prst="rect">
              <a:avLst/>
            </a:prstGeom>
            <a:solidFill>
              <a:srgbClr val="21BAB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9" name="Rectangle 161"/>
            <p:cNvSpPr>
              <a:spLocks noChangeArrowheads="1"/>
            </p:cNvSpPr>
            <p:nvPr/>
          </p:nvSpPr>
          <p:spPr bwMode="auto">
            <a:xfrm>
              <a:off x="1152" y="1009"/>
              <a:ext cx="6" cy="17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0" name="Freeform 162"/>
            <p:cNvSpPr>
              <a:spLocks/>
            </p:cNvSpPr>
            <p:nvPr/>
          </p:nvSpPr>
          <p:spPr bwMode="auto">
            <a:xfrm>
              <a:off x="1207" y="1009"/>
              <a:ext cx="25" cy="174"/>
            </a:xfrm>
            <a:custGeom>
              <a:avLst/>
              <a:gdLst/>
              <a:ahLst/>
              <a:cxnLst>
                <a:cxn ang="0">
                  <a:pos x="50" y="345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38" y="347"/>
                </a:cxn>
                <a:cxn ang="0">
                  <a:pos x="50" y="345"/>
                </a:cxn>
              </a:cxnLst>
              <a:rect l="0" t="0" r="r" b="b"/>
              <a:pathLst>
                <a:path w="50" h="347">
                  <a:moveTo>
                    <a:pt x="50" y="345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38" y="347"/>
                  </a:lnTo>
                  <a:lnTo>
                    <a:pt x="50" y="3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1" name="Freeform 163"/>
            <p:cNvSpPr>
              <a:spLocks/>
            </p:cNvSpPr>
            <p:nvPr/>
          </p:nvSpPr>
          <p:spPr bwMode="auto">
            <a:xfrm>
              <a:off x="1108" y="1179"/>
              <a:ext cx="204" cy="457"/>
            </a:xfrm>
            <a:custGeom>
              <a:avLst/>
              <a:gdLst/>
              <a:ahLst/>
              <a:cxnLst>
                <a:cxn ang="0">
                  <a:pos x="388" y="484"/>
                </a:cxn>
                <a:cxn ang="0">
                  <a:pos x="375" y="386"/>
                </a:cxn>
                <a:cxn ang="0">
                  <a:pos x="359" y="254"/>
                </a:cxn>
                <a:cxn ang="0">
                  <a:pos x="346" y="85"/>
                </a:cxn>
                <a:cxn ang="0">
                  <a:pos x="340" y="43"/>
                </a:cxn>
                <a:cxn ang="0">
                  <a:pos x="323" y="24"/>
                </a:cxn>
                <a:cxn ang="0">
                  <a:pos x="302" y="10"/>
                </a:cxn>
                <a:cxn ang="0">
                  <a:pos x="279" y="2"/>
                </a:cxn>
                <a:cxn ang="0">
                  <a:pos x="256" y="0"/>
                </a:cxn>
                <a:cxn ang="0">
                  <a:pos x="236" y="0"/>
                </a:cxn>
                <a:cxn ang="0">
                  <a:pos x="217" y="0"/>
                </a:cxn>
                <a:cxn ang="0">
                  <a:pos x="198" y="4"/>
                </a:cxn>
                <a:cxn ang="0">
                  <a:pos x="169" y="6"/>
                </a:cxn>
                <a:cxn ang="0">
                  <a:pos x="137" y="12"/>
                </a:cxn>
                <a:cxn ang="0">
                  <a:pos x="104" y="16"/>
                </a:cxn>
                <a:cxn ang="0">
                  <a:pos x="69" y="22"/>
                </a:cxn>
                <a:cxn ang="0">
                  <a:pos x="43" y="25"/>
                </a:cxn>
                <a:cxn ang="0">
                  <a:pos x="25" y="35"/>
                </a:cxn>
                <a:cxn ang="0">
                  <a:pos x="10" y="50"/>
                </a:cxn>
                <a:cxn ang="0">
                  <a:pos x="0" y="68"/>
                </a:cxn>
                <a:cxn ang="0">
                  <a:pos x="2" y="94"/>
                </a:cxn>
                <a:cxn ang="0">
                  <a:pos x="18" y="187"/>
                </a:cxn>
                <a:cxn ang="0">
                  <a:pos x="25" y="273"/>
                </a:cxn>
                <a:cxn ang="0">
                  <a:pos x="29" y="355"/>
                </a:cxn>
                <a:cxn ang="0">
                  <a:pos x="35" y="430"/>
                </a:cxn>
                <a:cxn ang="0">
                  <a:pos x="46" y="495"/>
                </a:cxn>
                <a:cxn ang="0">
                  <a:pos x="52" y="547"/>
                </a:cxn>
                <a:cxn ang="0">
                  <a:pos x="52" y="588"/>
                </a:cxn>
                <a:cxn ang="0">
                  <a:pos x="54" y="645"/>
                </a:cxn>
                <a:cxn ang="0">
                  <a:pos x="66" y="722"/>
                </a:cxn>
                <a:cxn ang="0">
                  <a:pos x="73" y="758"/>
                </a:cxn>
                <a:cxn ang="0">
                  <a:pos x="73" y="760"/>
                </a:cxn>
                <a:cxn ang="0">
                  <a:pos x="77" y="779"/>
                </a:cxn>
                <a:cxn ang="0">
                  <a:pos x="85" y="818"/>
                </a:cxn>
                <a:cxn ang="0">
                  <a:pos x="94" y="839"/>
                </a:cxn>
                <a:cxn ang="0">
                  <a:pos x="104" y="856"/>
                </a:cxn>
                <a:cxn ang="0">
                  <a:pos x="119" y="877"/>
                </a:cxn>
                <a:cxn ang="0">
                  <a:pos x="139" y="898"/>
                </a:cxn>
                <a:cxn ang="0">
                  <a:pos x="152" y="910"/>
                </a:cxn>
                <a:cxn ang="0">
                  <a:pos x="169" y="916"/>
                </a:cxn>
                <a:cxn ang="0">
                  <a:pos x="198" y="916"/>
                </a:cxn>
                <a:cxn ang="0">
                  <a:pos x="240" y="910"/>
                </a:cxn>
                <a:cxn ang="0">
                  <a:pos x="281" y="898"/>
                </a:cxn>
                <a:cxn ang="0">
                  <a:pos x="319" y="887"/>
                </a:cxn>
                <a:cxn ang="0">
                  <a:pos x="348" y="875"/>
                </a:cxn>
                <a:cxn ang="0">
                  <a:pos x="363" y="868"/>
                </a:cxn>
                <a:cxn ang="0">
                  <a:pos x="376" y="858"/>
                </a:cxn>
                <a:cxn ang="0">
                  <a:pos x="386" y="845"/>
                </a:cxn>
                <a:cxn ang="0">
                  <a:pos x="394" y="822"/>
                </a:cxn>
                <a:cxn ang="0">
                  <a:pos x="399" y="795"/>
                </a:cxn>
                <a:cxn ang="0">
                  <a:pos x="403" y="789"/>
                </a:cxn>
                <a:cxn ang="0">
                  <a:pos x="403" y="789"/>
                </a:cxn>
                <a:cxn ang="0">
                  <a:pos x="403" y="787"/>
                </a:cxn>
                <a:cxn ang="0">
                  <a:pos x="401" y="787"/>
                </a:cxn>
                <a:cxn ang="0">
                  <a:pos x="403" y="774"/>
                </a:cxn>
                <a:cxn ang="0">
                  <a:pos x="407" y="749"/>
                </a:cxn>
                <a:cxn ang="0">
                  <a:pos x="405" y="689"/>
                </a:cxn>
                <a:cxn ang="0">
                  <a:pos x="394" y="586"/>
                </a:cxn>
              </a:cxnLst>
              <a:rect l="0" t="0" r="r" b="b"/>
              <a:pathLst>
                <a:path w="409" h="916">
                  <a:moveTo>
                    <a:pt x="392" y="534"/>
                  </a:moveTo>
                  <a:lnTo>
                    <a:pt x="388" y="484"/>
                  </a:lnTo>
                  <a:lnTo>
                    <a:pt x="382" y="434"/>
                  </a:lnTo>
                  <a:lnTo>
                    <a:pt x="375" y="386"/>
                  </a:lnTo>
                  <a:lnTo>
                    <a:pt x="369" y="336"/>
                  </a:lnTo>
                  <a:lnTo>
                    <a:pt x="359" y="254"/>
                  </a:lnTo>
                  <a:lnTo>
                    <a:pt x="352" y="160"/>
                  </a:lnTo>
                  <a:lnTo>
                    <a:pt x="346" y="85"/>
                  </a:lnTo>
                  <a:lnTo>
                    <a:pt x="344" y="54"/>
                  </a:lnTo>
                  <a:lnTo>
                    <a:pt x="340" y="43"/>
                  </a:lnTo>
                  <a:lnTo>
                    <a:pt x="332" y="33"/>
                  </a:lnTo>
                  <a:lnTo>
                    <a:pt x="323" y="24"/>
                  </a:lnTo>
                  <a:lnTo>
                    <a:pt x="313" y="16"/>
                  </a:lnTo>
                  <a:lnTo>
                    <a:pt x="302" y="10"/>
                  </a:lnTo>
                  <a:lnTo>
                    <a:pt x="290" y="4"/>
                  </a:lnTo>
                  <a:lnTo>
                    <a:pt x="279" y="2"/>
                  </a:lnTo>
                  <a:lnTo>
                    <a:pt x="265" y="0"/>
                  </a:lnTo>
                  <a:lnTo>
                    <a:pt x="256" y="0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7" y="0"/>
                  </a:lnTo>
                  <a:lnTo>
                    <a:pt x="217" y="0"/>
                  </a:lnTo>
                  <a:lnTo>
                    <a:pt x="208" y="2"/>
                  </a:lnTo>
                  <a:lnTo>
                    <a:pt x="198" y="4"/>
                  </a:lnTo>
                  <a:lnTo>
                    <a:pt x="187" y="4"/>
                  </a:lnTo>
                  <a:lnTo>
                    <a:pt x="169" y="6"/>
                  </a:lnTo>
                  <a:lnTo>
                    <a:pt x="152" y="10"/>
                  </a:lnTo>
                  <a:lnTo>
                    <a:pt x="137" y="12"/>
                  </a:lnTo>
                  <a:lnTo>
                    <a:pt x="121" y="14"/>
                  </a:lnTo>
                  <a:lnTo>
                    <a:pt x="104" y="16"/>
                  </a:lnTo>
                  <a:lnTo>
                    <a:pt x="87" y="18"/>
                  </a:lnTo>
                  <a:lnTo>
                    <a:pt x="69" y="22"/>
                  </a:lnTo>
                  <a:lnTo>
                    <a:pt x="52" y="24"/>
                  </a:lnTo>
                  <a:lnTo>
                    <a:pt x="43" y="25"/>
                  </a:lnTo>
                  <a:lnTo>
                    <a:pt x="35" y="29"/>
                  </a:lnTo>
                  <a:lnTo>
                    <a:pt x="25" y="35"/>
                  </a:lnTo>
                  <a:lnTo>
                    <a:pt x="18" y="41"/>
                  </a:lnTo>
                  <a:lnTo>
                    <a:pt x="10" y="50"/>
                  </a:lnTo>
                  <a:lnTo>
                    <a:pt x="4" y="58"/>
                  </a:lnTo>
                  <a:lnTo>
                    <a:pt x="0" y="68"/>
                  </a:lnTo>
                  <a:lnTo>
                    <a:pt x="0" y="77"/>
                  </a:lnTo>
                  <a:lnTo>
                    <a:pt x="2" y="94"/>
                  </a:lnTo>
                  <a:lnTo>
                    <a:pt x="8" y="137"/>
                  </a:lnTo>
                  <a:lnTo>
                    <a:pt x="18" y="187"/>
                  </a:lnTo>
                  <a:lnTo>
                    <a:pt x="23" y="233"/>
                  </a:lnTo>
                  <a:lnTo>
                    <a:pt x="25" y="273"/>
                  </a:lnTo>
                  <a:lnTo>
                    <a:pt x="27" y="315"/>
                  </a:lnTo>
                  <a:lnTo>
                    <a:pt x="29" y="355"/>
                  </a:lnTo>
                  <a:lnTo>
                    <a:pt x="31" y="398"/>
                  </a:lnTo>
                  <a:lnTo>
                    <a:pt x="35" y="430"/>
                  </a:lnTo>
                  <a:lnTo>
                    <a:pt x="41" y="463"/>
                  </a:lnTo>
                  <a:lnTo>
                    <a:pt x="46" y="495"/>
                  </a:lnTo>
                  <a:lnTo>
                    <a:pt x="50" y="528"/>
                  </a:lnTo>
                  <a:lnTo>
                    <a:pt x="52" y="547"/>
                  </a:lnTo>
                  <a:lnTo>
                    <a:pt x="52" y="566"/>
                  </a:lnTo>
                  <a:lnTo>
                    <a:pt x="52" y="588"/>
                  </a:lnTo>
                  <a:lnTo>
                    <a:pt x="52" y="607"/>
                  </a:lnTo>
                  <a:lnTo>
                    <a:pt x="54" y="645"/>
                  </a:lnTo>
                  <a:lnTo>
                    <a:pt x="60" y="683"/>
                  </a:lnTo>
                  <a:lnTo>
                    <a:pt x="66" y="722"/>
                  </a:lnTo>
                  <a:lnTo>
                    <a:pt x="73" y="758"/>
                  </a:lnTo>
                  <a:lnTo>
                    <a:pt x="73" y="758"/>
                  </a:lnTo>
                  <a:lnTo>
                    <a:pt x="73" y="758"/>
                  </a:lnTo>
                  <a:lnTo>
                    <a:pt x="73" y="760"/>
                  </a:lnTo>
                  <a:lnTo>
                    <a:pt x="75" y="760"/>
                  </a:lnTo>
                  <a:lnTo>
                    <a:pt x="77" y="779"/>
                  </a:lnTo>
                  <a:lnTo>
                    <a:pt x="81" y="799"/>
                  </a:lnTo>
                  <a:lnTo>
                    <a:pt x="85" y="818"/>
                  </a:lnTo>
                  <a:lnTo>
                    <a:pt x="93" y="837"/>
                  </a:lnTo>
                  <a:lnTo>
                    <a:pt x="94" y="839"/>
                  </a:lnTo>
                  <a:lnTo>
                    <a:pt x="98" y="847"/>
                  </a:lnTo>
                  <a:lnTo>
                    <a:pt x="104" y="856"/>
                  </a:lnTo>
                  <a:lnTo>
                    <a:pt x="112" y="866"/>
                  </a:lnTo>
                  <a:lnTo>
                    <a:pt x="119" y="877"/>
                  </a:lnTo>
                  <a:lnTo>
                    <a:pt x="129" y="889"/>
                  </a:lnTo>
                  <a:lnTo>
                    <a:pt x="139" y="898"/>
                  </a:lnTo>
                  <a:lnTo>
                    <a:pt x="146" y="906"/>
                  </a:lnTo>
                  <a:lnTo>
                    <a:pt x="152" y="910"/>
                  </a:lnTo>
                  <a:lnTo>
                    <a:pt x="162" y="914"/>
                  </a:lnTo>
                  <a:lnTo>
                    <a:pt x="169" y="916"/>
                  </a:lnTo>
                  <a:lnTo>
                    <a:pt x="179" y="916"/>
                  </a:lnTo>
                  <a:lnTo>
                    <a:pt x="198" y="916"/>
                  </a:lnTo>
                  <a:lnTo>
                    <a:pt x="219" y="914"/>
                  </a:lnTo>
                  <a:lnTo>
                    <a:pt x="240" y="910"/>
                  </a:lnTo>
                  <a:lnTo>
                    <a:pt x="259" y="904"/>
                  </a:lnTo>
                  <a:lnTo>
                    <a:pt x="281" y="898"/>
                  </a:lnTo>
                  <a:lnTo>
                    <a:pt x="300" y="893"/>
                  </a:lnTo>
                  <a:lnTo>
                    <a:pt x="319" y="887"/>
                  </a:lnTo>
                  <a:lnTo>
                    <a:pt x="340" y="879"/>
                  </a:lnTo>
                  <a:lnTo>
                    <a:pt x="348" y="875"/>
                  </a:lnTo>
                  <a:lnTo>
                    <a:pt x="355" y="873"/>
                  </a:lnTo>
                  <a:lnTo>
                    <a:pt x="363" y="868"/>
                  </a:lnTo>
                  <a:lnTo>
                    <a:pt x="369" y="862"/>
                  </a:lnTo>
                  <a:lnTo>
                    <a:pt x="376" y="858"/>
                  </a:lnTo>
                  <a:lnTo>
                    <a:pt x="380" y="850"/>
                  </a:lnTo>
                  <a:lnTo>
                    <a:pt x="386" y="845"/>
                  </a:lnTo>
                  <a:lnTo>
                    <a:pt x="390" y="835"/>
                  </a:lnTo>
                  <a:lnTo>
                    <a:pt x="394" y="822"/>
                  </a:lnTo>
                  <a:lnTo>
                    <a:pt x="398" y="806"/>
                  </a:lnTo>
                  <a:lnTo>
                    <a:pt x="399" y="795"/>
                  </a:lnTo>
                  <a:lnTo>
                    <a:pt x="401" y="789"/>
                  </a:lnTo>
                  <a:lnTo>
                    <a:pt x="403" y="789"/>
                  </a:lnTo>
                  <a:lnTo>
                    <a:pt x="403" y="789"/>
                  </a:lnTo>
                  <a:lnTo>
                    <a:pt x="403" y="789"/>
                  </a:lnTo>
                  <a:lnTo>
                    <a:pt x="403" y="787"/>
                  </a:lnTo>
                  <a:lnTo>
                    <a:pt x="403" y="787"/>
                  </a:lnTo>
                  <a:lnTo>
                    <a:pt x="403" y="787"/>
                  </a:lnTo>
                  <a:lnTo>
                    <a:pt x="401" y="787"/>
                  </a:lnTo>
                  <a:lnTo>
                    <a:pt x="401" y="787"/>
                  </a:lnTo>
                  <a:lnTo>
                    <a:pt x="403" y="774"/>
                  </a:lnTo>
                  <a:lnTo>
                    <a:pt x="405" y="760"/>
                  </a:lnTo>
                  <a:lnTo>
                    <a:pt x="407" y="749"/>
                  </a:lnTo>
                  <a:lnTo>
                    <a:pt x="409" y="743"/>
                  </a:lnTo>
                  <a:lnTo>
                    <a:pt x="405" y="689"/>
                  </a:lnTo>
                  <a:lnTo>
                    <a:pt x="401" y="637"/>
                  </a:lnTo>
                  <a:lnTo>
                    <a:pt x="394" y="586"/>
                  </a:lnTo>
                  <a:lnTo>
                    <a:pt x="392" y="5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2" name="Freeform 164"/>
            <p:cNvSpPr>
              <a:spLocks/>
            </p:cNvSpPr>
            <p:nvPr/>
          </p:nvSpPr>
          <p:spPr bwMode="auto">
            <a:xfrm>
              <a:off x="1112" y="1182"/>
              <a:ext cx="161" cy="36"/>
            </a:xfrm>
            <a:custGeom>
              <a:avLst/>
              <a:gdLst/>
              <a:ahLst/>
              <a:cxnLst>
                <a:cxn ang="0">
                  <a:pos x="29" y="29"/>
                </a:cxn>
                <a:cxn ang="0">
                  <a:pos x="40" y="25"/>
                </a:cxn>
                <a:cxn ang="0">
                  <a:pos x="67" y="21"/>
                </a:cxn>
                <a:cxn ang="0">
                  <a:pos x="106" y="16"/>
                </a:cxn>
                <a:cxn ang="0">
                  <a:pos x="144" y="10"/>
                </a:cxn>
                <a:cxn ang="0">
                  <a:pos x="184" y="4"/>
                </a:cxn>
                <a:cxn ang="0">
                  <a:pos x="211" y="2"/>
                </a:cxn>
                <a:cxn ang="0">
                  <a:pos x="225" y="2"/>
                </a:cxn>
                <a:cxn ang="0">
                  <a:pos x="240" y="2"/>
                </a:cxn>
                <a:cxn ang="0">
                  <a:pos x="253" y="2"/>
                </a:cxn>
                <a:cxn ang="0">
                  <a:pos x="269" y="2"/>
                </a:cxn>
                <a:cxn ang="0">
                  <a:pos x="282" y="6"/>
                </a:cxn>
                <a:cxn ang="0">
                  <a:pos x="294" y="12"/>
                </a:cxn>
                <a:cxn ang="0">
                  <a:pos x="305" y="18"/>
                </a:cxn>
                <a:cxn ang="0">
                  <a:pos x="315" y="29"/>
                </a:cxn>
                <a:cxn ang="0">
                  <a:pos x="320" y="41"/>
                </a:cxn>
                <a:cxn ang="0">
                  <a:pos x="317" y="50"/>
                </a:cxn>
                <a:cxn ang="0">
                  <a:pos x="299" y="52"/>
                </a:cxn>
                <a:cxn ang="0">
                  <a:pos x="286" y="56"/>
                </a:cxn>
                <a:cxn ang="0">
                  <a:pos x="269" y="58"/>
                </a:cxn>
                <a:cxn ang="0">
                  <a:pos x="244" y="62"/>
                </a:cxn>
                <a:cxn ang="0">
                  <a:pos x="207" y="65"/>
                </a:cxn>
                <a:cxn ang="0">
                  <a:pos x="173" y="67"/>
                </a:cxn>
                <a:cxn ang="0">
                  <a:pos x="138" y="69"/>
                </a:cxn>
                <a:cxn ang="0">
                  <a:pos x="106" y="71"/>
                </a:cxn>
                <a:cxn ang="0">
                  <a:pos x="77" y="73"/>
                </a:cxn>
                <a:cxn ang="0">
                  <a:pos x="48" y="71"/>
                </a:cxn>
                <a:cxn ang="0">
                  <a:pos x="19" y="69"/>
                </a:cxn>
                <a:cxn ang="0">
                  <a:pos x="4" y="67"/>
                </a:cxn>
                <a:cxn ang="0">
                  <a:pos x="0" y="65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4" y="54"/>
                </a:cxn>
                <a:cxn ang="0">
                  <a:pos x="15" y="37"/>
                </a:cxn>
              </a:cxnLst>
              <a:rect l="0" t="0" r="r" b="b"/>
              <a:pathLst>
                <a:path w="322" h="73">
                  <a:moveTo>
                    <a:pt x="23" y="31"/>
                  </a:moveTo>
                  <a:lnTo>
                    <a:pt x="29" y="29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6" y="23"/>
                  </a:lnTo>
                  <a:lnTo>
                    <a:pt x="67" y="21"/>
                  </a:lnTo>
                  <a:lnTo>
                    <a:pt x="86" y="18"/>
                  </a:lnTo>
                  <a:lnTo>
                    <a:pt x="106" y="16"/>
                  </a:lnTo>
                  <a:lnTo>
                    <a:pt x="125" y="12"/>
                  </a:lnTo>
                  <a:lnTo>
                    <a:pt x="144" y="10"/>
                  </a:lnTo>
                  <a:lnTo>
                    <a:pt x="165" y="6"/>
                  </a:lnTo>
                  <a:lnTo>
                    <a:pt x="184" y="4"/>
                  </a:lnTo>
                  <a:lnTo>
                    <a:pt x="203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5" y="2"/>
                  </a:lnTo>
                  <a:lnTo>
                    <a:pt x="232" y="2"/>
                  </a:lnTo>
                  <a:lnTo>
                    <a:pt x="240" y="2"/>
                  </a:lnTo>
                  <a:lnTo>
                    <a:pt x="246" y="2"/>
                  </a:lnTo>
                  <a:lnTo>
                    <a:pt x="253" y="2"/>
                  </a:lnTo>
                  <a:lnTo>
                    <a:pt x="261" y="0"/>
                  </a:lnTo>
                  <a:lnTo>
                    <a:pt x="269" y="2"/>
                  </a:lnTo>
                  <a:lnTo>
                    <a:pt x="274" y="4"/>
                  </a:lnTo>
                  <a:lnTo>
                    <a:pt x="282" y="6"/>
                  </a:lnTo>
                  <a:lnTo>
                    <a:pt x="288" y="8"/>
                  </a:lnTo>
                  <a:lnTo>
                    <a:pt x="294" y="12"/>
                  </a:lnTo>
                  <a:lnTo>
                    <a:pt x="299" y="16"/>
                  </a:lnTo>
                  <a:lnTo>
                    <a:pt x="305" y="18"/>
                  </a:lnTo>
                  <a:lnTo>
                    <a:pt x="311" y="23"/>
                  </a:lnTo>
                  <a:lnTo>
                    <a:pt x="315" y="29"/>
                  </a:lnTo>
                  <a:lnTo>
                    <a:pt x="319" y="35"/>
                  </a:lnTo>
                  <a:lnTo>
                    <a:pt x="320" y="41"/>
                  </a:lnTo>
                  <a:lnTo>
                    <a:pt x="322" y="46"/>
                  </a:lnTo>
                  <a:lnTo>
                    <a:pt x="317" y="50"/>
                  </a:lnTo>
                  <a:lnTo>
                    <a:pt x="309" y="52"/>
                  </a:lnTo>
                  <a:lnTo>
                    <a:pt x="299" y="52"/>
                  </a:lnTo>
                  <a:lnTo>
                    <a:pt x="292" y="54"/>
                  </a:lnTo>
                  <a:lnTo>
                    <a:pt x="286" y="56"/>
                  </a:lnTo>
                  <a:lnTo>
                    <a:pt x="276" y="56"/>
                  </a:lnTo>
                  <a:lnTo>
                    <a:pt x="269" y="58"/>
                  </a:lnTo>
                  <a:lnTo>
                    <a:pt x="261" y="58"/>
                  </a:lnTo>
                  <a:lnTo>
                    <a:pt x="244" y="62"/>
                  </a:lnTo>
                  <a:lnTo>
                    <a:pt x="225" y="64"/>
                  </a:lnTo>
                  <a:lnTo>
                    <a:pt x="207" y="65"/>
                  </a:lnTo>
                  <a:lnTo>
                    <a:pt x="190" y="67"/>
                  </a:lnTo>
                  <a:lnTo>
                    <a:pt x="173" y="67"/>
                  </a:lnTo>
                  <a:lnTo>
                    <a:pt x="155" y="69"/>
                  </a:lnTo>
                  <a:lnTo>
                    <a:pt x="138" y="69"/>
                  </a:lnTo>
                  <a:lnTo>
                    <a:pt x="121" y="71"/>
                  </a:lnTo>
                  <a:lnTo>
                    <a:pt x="106" y="71"/>
                  </a:lnTo>
                  <a:lnTo>
                    <a:pt x="92" y="73"/>
                  </a:lnTo>
                  <a:lnTo>
                    <a:pt x="77" y="73"/>
                  </a:lnTo>
                  <a:lnTo>
                    <a:pt x="63" y="71"/>
                  </a:lnTo>
                  <a:lnTo>
                    <a:pt x="48" y="71"/>
                  </a:lnTo>
                  <a:lnTo>
                    <a:pt x="35" y="69"/>
                  </a:lnTo>
                  <a:lnTo>
                    <a:pt x="19" y="69"/>
                  </a:lnTo>
                  <a:lnTo>
                    <a:pt x="6" y="67"/>
                  </a:lnTo>
                  <a:lnTo>
                    <a:pt x="4" y="67"/>
                  </a:lnTo>
                  <a:lnTo>
                    <a:pt x="2" y="67"/>
                  </a:lnTo>
                  <a:lnTo>
                    <a:pt x="0" y="65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8" y="44"/>
                  </a:lnTo>
                  <a:lnTo>
                    <a:pt x="15" y="37"/>
                  </a:lnTo>
                  <a:lnTo>
                    <a:pt x="23" y="31"/>
                  </a:lnTo>
                  <a:close/>
                </a:path>
              </a:pathLst>
            </a:custGeom>
            <a:solidFill>
              <a:srgbClr val="F9C4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3" name="Freeform 165"/>
            <p:cNvSpPr>
              <a:spLocks/>
            </p:cNvSpPr>
            <p:nvPr/>
          </p:nvSpPr>
          <p:spPr bwMode="auto">
            <a:xfrm>
              <a:off x="1111" y="1208"/>
              <a:ext cx="195" cy="387"/>
            </a:xfrm>
            <a:custGeom>
              <a:avLst/>
              <a:gdLst/>
              <a:ahLst/>
              <a:cxnLst>
                <a:cxn ang="0">
                  <a:pos x="33" y="295"/>
                </a:cxn>
                <a:cxn ang="0">
                  <a:pos x="29" y="215"/>
                </a:cxn>
                <a:cxn ang="0">
                  <a:pos x="23" y="136"/>
                </a:cxn>
                <a:cxn ang="0">
                  <a:pos x="6" y="59"/>
                </a:cxn>
                <a:cxn ang="0">
                  <a:pos x="6" y="23"/>
                </a:cxn>
                <a:cxn ang="0">
                  <a:pos x="19" y="25"/>
                </a:cxn>
                <a:cxn ang="0">
                  <a:pos x="35" y="25"/>
                </a:cxn>
                <a:cxn ang="0">
                  <a:pos x="46" y="27"/>
                </a:cxn>
                <a:cxn ang="0">
                  <a:pos x="54" y="42"/>
                </a:cxn>
                <a:cxn ang="0">
                  <a:pos x="60" y="75"/>
                </a:cxn>
                <a:cxn ang="0">
                  <a:pos x="73" y="92"/>
                </a:cxn>
                <a:cxn ang="0">
                  <a:pos x="88" y="94"/>
                </a:cxn>
                <a:cxn ang="0">
                  <a:pos x="106" y="79"/>
                </a:cxn>
                <a:cxn ang="0">
                  <a:pos x="115" y="42"/>
                </a:cxn>
                <a:cxn ang="0">
                  <a:pos x="110" y="33"/>
                </a:cxn>
                <a:cxn ang="0">
                  <a:pos x="94" y="31"/>
                </a:cxn>
                <a:cxn ang="0">
                  <a:pos x="75" y="27"/>
                </a:cxn>
                <a:cxn ang="0">
                  <a:pos x="63" y="25"/>
                </a:cxn>
                <a:cxn ang="0">
                  <a:pos x="63" y="25"/>
                </a:cxn>
                <a:cxn ang="0">
                  <a:pos x="63" y="27"/>
                </a:cxn>
                <a:cxn ang="0">
                  <a:pos x="79" y="27"/>
                </a:cxn>
                <a:cxn ang="0">
                  <a:pos x="110" y="25"/>
                </a:cxn>
                <a:cxn ang="0">
                  <a:pos x="142" y="23"/>
                </a:cxn>
                <a:cxn ang="0">
                  <a:pos x="173" y="21"/>
                </a:cxn>
                <a:cxn ang="0">
                  <a:pos x="207" y="19"/>
                </a:cxn>
                <a:cxn ang="0">
                  <a:pos x="253" y="13"/>
                </a:cxn>
                <a:cxn ang="0">
                  <a:pos x="298" y="6"/>
                </a:cxn>
                <a:cxn ang="0">
                  <a:pos x="328" y="2"/>
                </a:cxn>
                <a:cxn ang="0">
                  <a:pos x="332" y="33"/>
                </a:cxn>
                <a:cxn ang="0">
                  <a:pos x="338" y="102"/>
                </a:cxn>
                <a:cxn ang="0">
                  <a:pos x="342" y="155"/>
                </a:cxn>
                <a:cxn ang="0">
                  <a:pos x="344" y="194"/>
                </a:cxn>
                <a:cxn ang="0">
                  <a:pos x="347" y="255"/>
                </a:cxn>
                <a:cxn ang="0">
                  <a:pos x="361" y="340"/>
                </a:cxn>
                <a:cxn ang="0">
                  <a:pos x="370" y="418"/>
                </a:cxn>
                <a:cxn ang="0">
                  <a:pos x="376" y="489"/>
                </a:cxn>
                <a:cxn ang="0">
                  <a:pos x="382" y="570"/>
                </a:cxn>
                <a:cxn ang="0">
                  <a:pos x="390" y="658"/>
                </a:cxn>
                <a:cxn ang="0">
                  <a:pos x="388" y="689"/>
                </a:cxn>
                <a:cxn ang="0">
                  <a:pos x="386" y="714"/>
                </a:cxn>
                <a:cxn ang="0">
                  <a:pos x="367" y="731"/>
                </a:cxn>
                <a:cxn ang="0">
                  <a:pos x="330" y="740"/>
                </a:cxn>
                <a:cxn ang="0">
                  <a:pos x="296" y="750"/>
                </a:cxn>
                <a:cxn ang="0">
                  <a:pos x="259" y="760"/>
                </a:cxn>
                <a:cxn ang="0">
                  <a:pos x="225" y="765"/>
                </a:cxn>
                <a:cxn ang="0">
                  <a:pos x="188" y="767"/>
                </a:cxn>
                <a:cxn ang="0">
                  <a:pos x="152" y="769"/>
                </a:cxn>
                <a:cxn ang="0">
                  <a:pos x="117" y="771"/>
                </a:cxn>
                <a:cxn ang="0">
                  <a:pos x="98" y="767"/>
                </a:cxn>
                <a:cxn ang="0">
                  <a:pos x="94" y="760"/>
                </a:cxn>
                <a:cxn ang="0">
                  <a:pos x="88" y="740"/>
                </a:cxn>
                <a:cxn ang="0">
                  <a:pos x="83" y="714"/>
                </a:cxn>
                <a:cxn ang="0">
                  <a:pos x="81" y="696"/>
                </a:cxn>
                <a:cxn ang="0">
                  <a:pos x="81" y="696"/>
                </a:cxn>
                <a:cxn ang="0">
                  <a:pos x="81" y="696"/>
                </a:cxn>
                <a:cxn ang="0">
                  <a:pos x="81" y="693"/>
                </a:cxn>
                <a:cxn ang="0">
                  <a:pos x="79" y="689"/>
                </a:cxn>
                <a:cxn ang="0">
                  <a:pos x="65" y="616"/>
                </a:cxn>
                <a:cxn ang="0">
                  <a:pos x="60" y="543"/>
                </a:cxn>
                <a:cxn ang="0">
                  <a:pos x="52" y="439"/>
                </a:cxn>
                <a:cxn ang="0">
                  <a:pos x="37" y="336"/>
                </a:cxn>
              </a:cxnLst>
              <a:rect l="0" t="0" r="r" b="b"/>
              <a:pathLst>
                <a:path w="392" h="773">
                  <a:moveTo>
                    <a:pt x="37" y="336"/>
                  </a:moveTo>
                  <a:lnTo>
                    <a:pt x="33" y="295"/>
                  </a:lnTo>
                  <a:lnTo>
                    <a:pt x="31" y="255"/>
                  </a:lnTo>
                  <a:lnTo>
                    <a:pt x="29" y="215"/>
                  </a:lnTo>
                  <a:lnTo>
                    <a:pt x="27" y="175"/>
                  </a:lnTo>
                  <a:lnTo>
                    <a:pt x="23" y="136"/>
                  </a:lnTo>
                  <a:lnTo>
                    <a:pt x="14" y="98"/>
                  </a:lnTo>
                  <a:lnTo>
                    <a:pt x="6" y="59"/>
                  </a:lnTo>
                  <a:lnTo>
                    <a:pt x="0" y="21"/>
                  </a:lnTo>
                  <a:lnTo>
                    <a:pt x="6" y="23"/>
                  </a:lnTo>
                  <a:lnTo>
                    <a:pt x="14" y="23"/>
                  </a:lnTo>
                  <a:lnTo>
                    <a:pt x="19" y="25"/>
                  </a:lnTo>
                  <a:lnTo>
                    <a:pt x="27" y="25"/>
                  </a:lnTo>
                  <a:lnTo>
                    <a:pt x="35" y="25"/>
                  </a:lnTo>
                  <a:lnTo>
                    <a:pt x="40" y="25"/>
                  </a:lnTo>
                  <a:lnTo>
                    <a:pt x="46" y="27"/>
                  </a:lnTo>
                  <a:lnTo>
                    <a:pt x="54" y="27"/>
                  </a:lnTo>
                  <a:lnTo>
                    <a:pt x="54" y="42"/>
                  </a:lnTo>
                  <a:lnTo>
                    <a:pt x="56" y="59"/>
                  </a:lnTo>
                  <a:lnTo>
                    <a:pt x="60" y="75"/>
                  </a:lnTo>
                  <a:lnTo>
                    <a:pt x="67" y="88"/>
                  </a:lnTo>
                  <a:lnTo>
                    <a:pt x="73" y="92"/>
                  </a:lnTo>
                  <a:lnTo>
                    <a:pt x="81" y="94"/>
                  </a:lnTo>
                  <a:lnTo>
                    <a:pt x="88" y="94"/>
                  </a:lnTo>
                  <a:lnTo>
                    <a:pt x="96" y="90"/>
                  </a:lnTo>
                  <a:lnTo>
                    <a:pt x="106" y="79"/>
                  </a:lnTo>
                  <a:lnTo>
                    <a:pt x="111" y="59"/>
                  </a:lnTo>
                  <a:lnTo>
                    <a:pt x="115" y="42"/>
                  </a:lnTo>
                  <a:lnTo>
                    <a:pt x="117" y="34"/>
                  </a:lnTo>
                  <a:lnTo>
                    <a:pt x="110" y="33"/>
                  </a:lnTo>
                  <a:lnTo>
                    <a:pt x="102" y="33"/>
                  </a:lnTo>
                  <a:lnTo>
                    <a:pt x="94" y="31"/>
                  </a:lnTo>
                  <a:lnTo>
                    <a:pt x="85" y="29"/>
                  </a:lnTo>
                  <a:lnTo>
                    <a:pt x="75" y="27"/>
                  </a:lnTo>
                  <a:lnTo>
                    <a:pt x="69" y="27"/>
                  </a:lnTo>
                  <a:lnTo>
                    <a:pt x="63" y="25"/>
                  </a:lnTo>
                  <a:lnTo>
                    <a:pt x="63" y="25"/>
                  </a:lnTo>
                  <a:lnTo>
                    <a:pt x="63" y="25"/>
                  </a:lnTo>
                  <a:lnTo>
                    <a:pt x="63" y="25"/>
                  </a:lnTo>
                  <a:lnTo>
                    <a:pt x="63" y="27"/>
                  </a:lnTo>
                  <a:lnTo>
                    <a:pt x="63" y="27"/>
                  </a:lnTo>
                  <a:lnTo>
                    <a:pt x="79" y="27"/>
                  </a:lnTo>
                  <a:lnTo>
                    <a:pt x="94" y="25"/>
                  </a:lnTo>
                  <a:lnTo>
                    <a:pt x="110" y="25"/>
                  </a:lnTo>
                  <a:lnTo>
                    <a:pt x="127" y="25"/>
                  </a:lnTo>
                  <a:lnTo>
                    <a:pt x="142" y="23"/>
                  </a:lnTo>
                  <a:lnTo>
                    <a:pt x="157" y="23"/>
                  </a:lnTo>
                  <a:lnTo>
                    <a:pt x="173" y="21"/>
                  </a:lnTo>
                  <a:lnTo>
                    <a:pt x="190" y="21"/>
                  </a:lnTo>
                  <a:lnTo>
                    <a:pt x="207" y="19"/>
                  </a:lnTo>
                  <a:lnTo>
                    <a:pt x="230" y="15"/>
                  </a:lnTo>
                  <a:lnTo>
                    <a:pt x="253" y="13"/>
                  </a:lnTo>
                  <a:lnTo>
                    <a:pt x="276" y="10"/>
                  </a:lnTo>
                  <a:lnTo>
                    <a:pt x="298" y="6"/>
                  </a:lnTo>
                  <a:lnTo>
                    <a:pt x="317" y="4"/>
                  </a:lnTo>
                  <a:lnTo>
                    <a:pt x="328" y="2"/>
                  </a:lnTo>
                  <a:lnTo>
                    <a:pt x="332" y="0"/>
                  </a:lnTo>
                  <a:lnTo>
                    <a:pt x="332" y="33"/>
                  </a:lnTo>
                  <a:lnTo>
                    <a:pt x="334" y="67"/>
                  </a:lnTo>
                  <a:lnTo>
                    <a:pt x="338" y="102"/>
                  </a:lnTo>
                  <a:lnTo>
                    <a:pt x="340" y="134"/>
                  </a:lnTo>
                  <a:lnTo>
                    <a:pt x="342" y="155"/>
                  </a:lnTo>
                  <a:lnTo>
                    <a:pt x="342" y="175"/>
                  </a:lnTo>
                  <a:lnTo>
                    <a:pt x="344" y="194"/>
                  </a:lnTo>
                  <a:lnTo>
                    <a:pt x="346" y="213"/>
                  </a:lnTo>
                  <a:lnTo>
                    <a:pt x="347" y="255"/>
                  </a:lnTo>
                  <a:lnTo>
                    <a:pt x="355" y="297"/>
                  </a:lnTo>
                  <a:lnTo>
                    <a:pt x="361" y="340"/>
                  </a:lnTo>
                  <a:lnTo>
                    <a:pt x="369" y="382"/>
                  </a:lnTo>
                  <a:lnTo>
                    <a:pt x="370" y="418"/>
                  </a:lnTo>
                  <a:lnTo>
                    <a:pt x="374" y="453"/>
                  </a:lnTo>
                  <a:lnTo>
                    <a:pt x="376" y="489"/>
                  </a:lnTo>
                  <a:lnTo>
                    <a:pt x="378" y="524"/>
                  </a:lnTo>
                  <a:lnTo>
                    <a:pt x="382" y="570"/>
                  </a:lnTo>
                  <a:lnTo>
                    <a:pt x="386" y="620"/>
                  </a:lnTo>
                  <a:lnTo>
                    <a:pt x="390" y="658"/>
                  </a:lnTo>
                  <a:lnTo>
                    <a:pt x="392" y="675"/>
                  </a:lnTo>
                  <a:lnTo>
                    <a:pt x="388" y="689"/>
                  </a:lnTo>
                  <a:lnTo>
                    <a:pt x="388" y="700"/>
                  </a:lnTo>
                  <a:lnTo>
                    <a:pt x="386" y="714"/>
                  </a:lnTo>
                  <a:lnTo>
                    <a:pt x="386" y="729"/>
                  </a:lnTo>
                  <a:lnTo>
                    <a:pt x="367" y="731"/>
                  </a:lnTo>
                  <a:lnTo>
                    <a:pt x="349" y="735"/>
                  </a:lnTo>
                  <a:lnTo>
                    <a:pt x="330" y="740"/>
                  </a:lnTo>
                  <a:lnTo>
                    <a:pt x="313" y="746"/>
                  </a:lnTo>
                  <a:lnTo>
                    <a:pt x="296" y="750"/>
                  </a:lnTo>
                  <a:lnTo>
                    <a:pt x="278" y="756"/>
                  </a:lnTo>
                  <a:lnTo>
                    <a:pt x="259" y="760"/>
                  </a:lnTo>
                  <a:lnTo>
                    <a:pt x="242" y="764"/>
                  </a:lnTo>
                  <a:lnTo>
                    <a:pt x="225" y="765"/>
                  </a:lnTo>
                  <a:lnTo>
                    <a:pt x="205" y="767"/>
                  </a:lnTo>
                  <a:lnTo>
                    <a:pt x="188" y="767"/>
                  </a:lnTo>
                  <a:lnTo>
                    <a:pt x="171" y="769"/>
                  </a:lnTo>
                  <a:lnTo>
                    <a:pt x="152" y="769"/>
                  </a:lnTo>
                  <a:lnTo>
                    <a:pt x="134" y="769"/>
                  </a:lnTo>
                  <a:lnTo>
                    <a:pt x="117" y="771"/>
                  </a:lnTo>
                  <a:lnTo>
                    <a:pt x="100" y="773"/>
                  </a:lnTo>
                  <a:lnTo>
                    <a:pt x="98" y="767"/>
                  </a:lnTo>
                  <a:lnTo>
                    <a:pt x="96" y="764"/>
                  </a:lnTo>
                  <a:lnTo>
                    <a:pt x="94" y="760"/>
                  </a:lnTo>
                  <a:lnTo>
                    <a:pt x="92" y="756"/>
                  </a:lnTo>
                  <a:lnTo>
                    <a:pt x="88" y="740"/>
                  </a:lnTo>
                  <a:lnTo>
                    <a:pt x="87" y="727"/>
                  </a:lnTo>
                  <a:lnTo>
                    <a:pt x="83" y="714"/>
                  </a:lnTo>
                  <a:lnTo>
                    <a:pt x="81" y="698"/>
                  </a:lnTo>
                  <a:lnTo>
                    <a:pt x="81" y="696"/>
                  </a:lnTo>
                  <a:lnTo>
                    <a:pt x="81" y="696"/>
                  </a:lnTo>
                  <a:lnTo>
                    <a:pt x="81" y="696"/>
                  </a:lnTo>
                  <a:lnTo>
                    <a:pt x="81" y="696"/>
                  </a:lnTo>
                  <a:lnTo>
                    <a:pt x="81" y="696"/>
                  </a:lnTo>
                  <a:lnTo>
                    <a:pt x="81" y="694"/>
                  </a:lnTo>
                  <a:lnTo>
                    <a:pt x="81" y="693"/>
                  </a:lnTo>
                  <a:lnTo>
                    <a:pt x="79" y="691"/>
                  </a:lnTo>
                  <a:lnTo>
                    <a:pt x="79" y="689"/>
                  </a:lnTo>
                  <a:lnTo>
                    <a:pt x="73" y="650"/>
                  </a:lnTo>
                  <a:lnTo>
                    <a:pt x="65" y="616"/>
                  </a:lnTo>
                  <a:lnTo>
                    <a:pt x="62" y="579"/>
                  </a:lnTo>
                  <a:lnTo>
                    <a:pt x="60" y="543"/>
                  </a:lnTo>
                  <a:lnTo>
                    <a:pt x="60" y="491"/>
                  </a:lnTo>
                  <a:lnTo>
                    <a:pt x="52" y="439"/>
                  </a:lnTo>
                  <a:lnTo>
                    <a:pt x="44" y="387"/>
                  </a:lnTo>
                  <a:lnTo>
                    <a:pt x="37" y="336"/>
                  </a:lnTo>
                  <a:close/>
                </a:path>
              </a:pathLst>
            </a:custGeom>
            <a:solidFill>
              <a:srgbClr val="FFFF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4" name="Freeform 166"/>
            <p:cNvSpPr>
              <a:spLocks/>
            </p:cNvSpPr>
            <p:nvPr/>
          </p:nvSpPr>
          <p:spPr bwMode="auto">
            <a:xfrm>
              <a:off x="1163" y="1577"/>
              <a:ext cx="139" cy="54"/>
            </a:xfrm>
            <a:custGeom>
              <a:avLst/>
              <a:gdLst/>
              <a:ahLst/>
              <a:cxnLst>
                <a:cxn ang="0">
                  <a:pos x="251" y="53"/>
                </a:cxn>
                <a:cxn ang="0">
                  <a:pos x="238" y="63"/>
                </a:cxn>
                <a:cxn ang="0">
                  <a:pos x="224" y="71"/>
                </a:cxn>
                <a:cxn ang="0">
                  <a:pos x="209" y="76"/>
                </a:cxn>
                <a:cxn ang="0">
                  <a:pos x="195" y="82"/>
                </a:cxn>
                <a:cxn ang="0">
                  <a:pos x="178" y="86"/>
                </a:cxn>
                <a:cxn ang="0">
                  <a:pos x="165" y="90"/>
                </a:cxn>
                <a:cxn ang="0">
                  <a:pos x="149" y="94"/>
                </a:cxn>
                <a:cxn ang="0">
                  <a:pos x="132" y="96"/>
                </a:cxn>
                <a:cxn ang="0">
                  <a:pos x="122" y="99"/>
                </a:cxn>
                <a:cxn ang="0">
                  <a:pos x="113" y="101"/>
                </a:cxn>
                <a:cxn ang="0">
                  <a:pos x="103" y="105"/>
                </a:cxn>
                <a:cxn ang="0">
                  <a:pos x="94" y="107"/>
                </a:cxn>
                <a:cxn ang="0">
                  <a:pos x="84" y="107"/>
                </a:cxn>
                <a:cxn ang="0">
                  <a:pos x="75" y="107"/>
                </a:cxn>
                <a:cxn ang="0">
                  <a:pos x="63" y="107"/>
                </a:cxn>
                <a:cxn ang="0">
                  <a:pos x="55" y="103"/>
                </a:cxn>
                <a:cxn ang="0">
                  <a:pos x="46" y="99"/>
                </a:cxn>
                <a:cxn ang="0">
                  <a:pos x="38" y="94"/>
                </a:cxn>
                <a:cxn ang="0">
                  <a:pos x="28" y="88"/>
                </a:cxn>
                <a:cxn ang="0">
                  <a:pos x="23" y="82"/>
                </a:cxn>
                <a:cxn ang="0">
                  <a:pos x="17" y="73"/>
                </a:cxn>
                <a:cxn ang="0">
                  <a:pos x="11" y="67"/>
                </a:cxn>
                <a:cxn ang="0">
                  <a:pos x="5" y="57"/>
                </a:cxn>
                <a:cxn ang="0">
                  <a:pos x="0" y="50"/>
                </a:cxn>
                <a:cxn ang="0">
                  <a:pos x="11" y="50"/>
                </a:cxn>
                <a:cxn ang="0">
                  <a:pos x="23" y="50"/>
                </a:cxn>
                <a:cxn ang="0">
                  <a:pos x="34" y="50"/>
                </a:cxn>
                <a:cxn ang="0">
                  <a:pos x="46" y="48"/>
                </a:cxn>
                <a:cxn ang="0">
                  <a:pos x="57" y="48"/>
                </a:cxn>
                <a:cxn ang="0">
                  <a:pos x="69" y="48"/>
                </a:cxn>
                <a:cxn ang="0">
                  <a:pos x="80" y="48"/>
                </a:cxn>
                <a:cxn ang="0">
                  <a:pos x="92" y="48"/>
                </a:cxn>
                <a:cxn ang="0">
                  <a:pos x="98" y="48"/>
                </a:cxn>
                <a:cxn ang="0">
                  <a:pos x="103" y="46"/>
                </a:cxn>
                <a:cxn ang="0">
                  <a:pos x="109" y="44"/>
                </a:cxn>
                <a:cxn ang="0">
                  <a:pos x="115" y="44"/>
                </a:cxn>
                <a:cxn ang="0">
                  <a:pos x="121" y="44"/>
                </a:cxn>
                <a:cxn ang="0">
                  <a:pos x="126" y="42"/>
                </a:cxn>
                <a:cxn ang="0">
                  <a:pos x="132" y="42"/>
                </a:cxn>
                <a:cxn ang="0">
                  <a:pos x="138" y="40"/>
                </a:cxn>
                <a:cxn ang="0">
                  <a:pos x="155" y="36"/>
                </a:cxn>
                <a:cxn ang="0">
                  <a:pos x="174" y="30"/>
                </a:cxn>
                <a:cxn ang="0">
                  <a:pos x="192" y="27"/>
                </a:cxn>
                <a:cxn ang="0">
                  <a:pos x="211" y="21"/>
                </a:cxn>
                <a:cxn ang="0">
                  <a:pos x="228" y="17"/>
                </a:cxn>
                <a:cxn ang="0">
                  <a:pos x="245" y="11"/>
                </a:cxn>
                <a:cxn ang="0">
                  <a:pos x="261" y="5"/>
                </a:cxn>
                <a:cxn ang="0">
                  <a:pos x="278" y="0"/>
                </a:cxn>
                <a:cxn ang="0">
                  <a:pos x="276" y="15"/>
                </a:cxn>
                <a:cxn ang="0">
                  <a:pos x="270" y="30"/>
                </a:cxn>
                <a:cxn ang="0">
                  <a:pos x="263" y="42"/>
                </a:cxn>
                <a:cxn ang="0">
                  <a:pos x="251" y="53"/>
                </a:cxn>
              </a:cxnLst>
              <a:rect l="0" t="0" r="r" b="b"/>
              <a:pathLst>
                <a:path w="278" h="107">
                  <a:moveTo>
                    <a:pt x="251" y="53"/>
                  </a:moveTo>
                  <a:lnTo>
                    <a:pt x="238" y="63"/>
                  </a:lnTo>
                  <a:lnTo>
                    <a:pt x="224" y="71"/>
                  </a:lnTo>
                  <a:lnTo>
                    <a:pt x="209" y="76"/>
                  </a:lnTo>
                  <a:lnTo>
                    <a:pt x="195" y="82"/>
                  </a:lnTo>
                  <a:lnTo>
                    <a:pt x="178" y="86"/>
                  </a:lnTo>
                  <a:lnTo>
                    <a:pt x="165" y="90"/>
                  </a:lnTo>
                  <a:lnTo>
                    <a:pt x="149" y="94"/>
                  </a:lnTo>
                  <a:lnTo>
                    <a:pt x="132" y="96"/>
                  </a:lnTo>
                  <a:lnTo>
                    <a:pt x="122" y="99"/>
                  </a:lnTo>
                  <a:lnTo>
                    <a:pt x="113" y="101"/>
                  </a:lnTo>
                  <a:lnTo>
                    <a:pt x="103" y="105"/>
                  </a:lnTo>
                  <a:lnTo>
                    <a:pt x="94" y="107"/>
                  </a:lnTo>
                  <a:lnTo>
                    <a:pt x="84" y="107"/>
                  </a:lnTo>
                  <a:lnTo>
                    <a:pt x="75" y="107"/>
                  </a:lnTo>
                  <a:lnTo>
                    <a:pt x="63" y="107"/>
                  </a:lnTo>
                  <a:lnTo>
                    <a:pt x="55" y="103"/>
                  </a:lnTo>
                  <a:lnTo>
                    <a:pt x="46" y="99"/>
                  </a:lnTo>
                  <a:lnTo>
                    <a:pt x="38" y="94"/>
                  </a:lnTo>
                  <a:lnTo>
                    <a:pt x="28" y="88"/>
                  </a:lnTo>
                  <a:lnTo>
                    <a:pt x="23" y="82"/>
                  </a:lnTo>
                  <a:lnTo>
                    <a:pt x="17" y="73"/>
                  </a:lnTo>
                  <a:lnTo>
                    <a:pt x="11" y="67"/>
                  </a:lnTo>
                  <a:lnTo>
                    <a:pt x="5" y="57"/>
                  </a:lnTo>
                  <a:lnTo>
                    <a:pt x="0" y="50"/>
                  </a:lnTo>
                  <a:lnTo>
                    <a:pt x="11" y="50"/>
                  </a:lnTo>
                  <a:lnTo>
                    <a:pt x="23" y="50"/>
                  </a:lnTo>
                  <a:lnTo>
                    <a:pt x="34" y="50"/>
                  </a:lnTo>
                  <a:lnTo>
                    <a:pt x="46" y="48"/>
                  </a:lnTo>
                  <a:lnTo>
                    <a:pt x="57" y="48"/>
                  </a:lnTo>
                  <a:lnTo>
                    <a:pt x="69" y="48"/>
                  </a:lnTo>
                  <a:lnTo>
                    <a:pt x="80" y="48"/>
                  </a:lnTo>
                  <a:lnTo>
                    <a:pt x="92" y="48"/>
                  </a:lnTo>
                  <a:lnTo>
                    <a:pt x="98" y="48"/>
                  </a:lnTo>
                  <a:lnTo>
                    <a:pt x="103" y="46"/>
                  </a:lnTo>
                  <a:lnTo>
                    <a:pt x="109" y="44"/>
                  </a:lnTo>
                  <a:lnTo>
                    <a:pt x="115" y="44"/>
                  </a:lnTo>
                  <a:lnTo>
                    <a:pt x="121" y="44"/>
                  </a:lnTo>
                  <a:lnTo>
                    <a:pt x="126" y="42"/>
                  </a:lnTo>
                  <a:lnTo>
                    <a:pt x="132" y="42"/>
                  </a:lnTo>
                  <a:lnTo>
                    <a:pt x="138" y="40"/>
                  </a:lnTo>
                  <a:lnTo>
                    <a:pt x="155" y="36"/>
                  </a:lnTo>
                  <a:lnTo>
                    <a:pt x="174" y="30"/>
                  </a:lnTo>
                  <a:lnTo>
                    <a:pt x="192" y="27"/>
                  </a:lnTo>
                  <a:lnTo>
                    <a:pt x="211" y="21"/>
                  </a:lnTo>
                  <a:lnTo>
                    <a:pt x="228" y="17"/>
                  </a:lnTo>
                  <a:lnTo>
                    <a:pt x="245" y="11"/>
                  </a:lnTo>
                  <a:lnTo>
                    <a:pt x="261" y="5"/>
                  </a:lnTo>
                  <a:lnTo>
                    <a:pt x="278" y="0"/>
                  </a:lnTo>
                  <a:lnTo>
                    <a:pt x="276" y="15"/>
                  </a:lnTo>
                  <a:lnTo>
                    <a:pt x="270" y="30"/>
                  </a:lnTo>
                  <a:lnTo>
                    <a:pt x="263" y="42"/>
                  </a:lnTo>
                  <a:lnTo>
                    <a:pt x="251" y="53"/>
                  </a:lnTo>
                  <a:close/>
                </a:path>
              </a:pathLst>
            </a:custGeom>
            <a:solidFill>
              <a:srgbClr val="F9C4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5" name="Freeform 167"/>
            <p:cNvSpPr>
              <a:spLocks/>
            </p:cNvSpPr>
            <p:nvPr/>
          </p:nvSpPr>
          <p:spPr bwMode="auto">
            <a:xfrm>
              <a:off x="960" y="1008"/>
              <a:ext cx="527" cy="1153"/>
            </a:xfrm>
            <a:custGeom>
              <a:avLst/>
              <a:gdLst/>
              <a:ahLst/>
              <a:cxnLst>
                <a:cxn ang="0">
                  <a:pos x="988" y="0"/>
                </a:cxn>
                <a:cxn ang="0">
                  <a:pos x="986" y="67"/>
                </a:cxn>
                <a:cxn ang="0">
                  <a:pos x="986" y="136"/>
                </a:cxn>
                <a:cxn ang="0">
                  <a:pos x="984" y="827"/>
                </a:cxn>
                <a:cxn ang="0">
                  <a:pos x="988" y="1291"/>
                </a:cxn>
                <a:cxn ang="0">
                  <a:pos x="965" y="1289"/>
                </a:cxn>
                <a:cxn ang="0">
                  <a:pos x="930" y="1289"/>
                </a:cxn>
                <a:cxn ang="0">
                  <a:pos x="886" y="1289"/>
                </a:cxn>
                <a:cxn ang="0">
                  <a:pos x="835" y="1287"/>
                </a:cxn>
                <a:cxn ang="0">
                  <a:pos x="775" y="1287"/>
                </a:cxn>
                <a:cxn ang="0">
                  <a:pos x="712" y="1285"/>
                </a:cxn>
                <a:cxn ang="0">
                  <a:pos x="643" y="1285"/>
                </a:cxn>
                <a:cxn ang="0">
                  <a:pos x="572" y="1285"/>
                </a:cxn>
                <a:cxn ang="0">
                  <a:pos x="497" y="1285"/>
                </a:cxn>
                <a:cxn ang="0">
                  <a:pos x="420" y="1283"/>
                </a:cxn>
                <a:cxn ang="0">
                  <a:pos x="343" y="1283"/>
                </a:cxn>
                <a:cxn ang="0">
                  <a:pos x="269" y="1282"/>
                </a:cxn>
                <a:cxn ang="0">
                  <a:pos x="198" y="1280"/>
                </a:cxn>
                <a:cxn ang="0">
                  <a:pos x="127" y="1280"/>
                </a:cxn>
                <a:cxn ang="0">
                  <a:pos x="61" y="1278"/>
                </a:cxn>
                <a:cxn ang="0">
                  <a:pos x="0" y="1274"/>
                </a:cxn>
                <a:cxn ang="0">
                  <a:pos x="38" y="1347"/>
                </a:cxn>
                <a:cxn ang="0">
                  <a:pos x="111" y="1345"/>
                </a:cxn>
                <a:cxn ang="0">
                  <a:pos x="180" y="1345"/>
                </a:cxn>
                <a:cxn ang="0">
                  <a:pos x="244" y="1343"/>
                </a:cxn>
                <a:cxn ang="0">
                  <a:pos x="301" y="1343"/>
                </a:cxn>
                <a:cxn ang="0">
                  <a:pos x="357" y="1343"/>
                </a:cxn>
                <a:cxn ang="0">
                  <a:pos x="411" y="1343"/>
                </a:cxn>
                <a:cxn ang="0">
                  <a:pos x="464" y="1343"/>
                </a:cxn>
                <a:cxn ang="0">
                  <a:pos x="516" y="1343"/>
                </a:cxn>
                <a:cxn ang="0">
                  <a:pos x="570" y="1343"/>
                </a:cxn>
                <a:cxn ang="0">
                  <a:pos x="623" y="1343"/>
                </a:cxn>
                <a:cxn ang="0">
                  <a:pos x="681" y="1343"/>
                </a:cxn>
                <a:cxn ang="0">
                  <a:pos x="742" y="1343"/>
                </a:cxn>
                <a:cxn ang="0">
                  <a:pos x="808" y="1343"/>
                </a:cxn>
                <a:cxn ang="0">
                  <a:pos x="877" y="1343"/>
                </a:cxn>
                <a:cxn ang="0">
                  <a:pos x="953" y="1343"/>
                </a:cxn>
                <a:cxn ang="0">
                  <a:pos x="988" y="1562"/>
                </a:cxn>
                <a:cxn ang="0">
                  <a:pos x="976" y="2070"/>
                </a:cxn>
                <a:cxn ang="0">
                  <a:pos x="1044" y="2306"/>
                </a:cxn>
                <a:cxn ang="0">
                  <a:pos x="1053" y="1132"/>
                </a:cxn>
                <a:cxn ang="0">
                  <a:pos x="1044" y="0"/>
                </a:cxn>
              </a:cxnLst>
              <a:rect l="0" t="0" r="r" b="b"/>
              <a:pathLst>
                <a:path w="1053" h="2306">
                  <a:moveTo>
                    <a:pt x="1044" y="0"/>
                  </a:moveTo>
                  <a:lnTo>
                    <a:pt x="988" y="0"/>
                  </a:lnTo>
                  <a:lnTo>
                    <a:pt x="986" y="35"/>
                  </a:lnTo>
                  <a:lnTo>
                    <a:pt x="986" y="67"/>
                  </a:lnTo>
                  <a:lnTo>
                    <a:pt x="986" y="102"/>
                  </a:lnTo>
                  <a:lnTo>
                    <a:pt x="986" y="136"/>
                  </a:lnTo>
                  <a:lnTo>
                    <a:pt x="982" y="455"/>
                  </a:lnTo>
                  <a:lnTo>
                    <a:pt x="984" y="827"/>
                  </a:lnTo>
                  <a:lnTo>
                    <a:pt x="988" y="1141"/>
                  </a:lnTo>
                  <a:lnTo>
                    <a:pt x="988" y="1291"/>
                  </a:lnTo>
                  <a:lnTo>
                    <a:pt x="978" y="1291"/>
                  </a:lnTo>
                  <a:lnTo>
                    <a:pt x="965" y="1289"/>
                  </a:lnTo>
                  <a:lnTo>
                    <a:pt x="948" y="1289"/>
                  </a:lnTo>
                  <a:lnTo>
                    <a:pt x="930" y="1289"/>
                  </a:lnTo>
                  <a:lnTo>
                    <a:pt x="909" y="1289"/>
                  </a:lnTo>
                  <a:lnTo>
                    <a:pt x="886" y="1289"/>
                  </a:lnTo>
                  <a:lnTo>
                    <a:pt x="861" y="1289"/>
                  </a:lnTo>
                  <a:lnTo>
                    <a:pt x="835" y="1287"/>
                  </a:lnTo>
                  <a:lnTo>
                    <a:pt x="806" y="1287"/>
                  </a:lnTo>
                  <a:lnTo>
                    <a:pt x="775" y="1287"/>
                  </a:lnTo>
                  <a:lnTo>
                    <a:pt x="744" y="1287"/>
                  </a:lnTo>
                  <a:lnTo>
                    <a:pt x="712" y="1285"/>
                  </a:lnTo>
                  <a:lnTo>
                    <a:pt x="677" y="1285"/>
                  </a:lnTo>
                  <a:lnTo>
                    <a:pt x="643" y="1285"/>
                  </a:lnTo>
                  <a:lnTo>
                    <a:pt x="608" y="1285"/>
                  </a:lnTo>
                  <a:lnTo>
                    <a:pt x="572" y="1285"/>
                  </a:lnTo>
                  <a:lnTo>
                    <a:pt x="533" y="1285"/>
                  </a:lnTo>
                  <a:lnTo>
                    <a:pt x="497" y="1285"/>
                  </a:lnTo>
                  <a:lnTo>
                    <a:pt x="458" y="1283"/>
                  </a:lnTo>
                  <a:lnTo>
                    <a:pt x="420" y="1283"/>
                  </a:lnTo>
                  <a:lnTo>
                    <a:pt x="382" y="1283"/>
                  </a:lnTo>
                  <a:lnTo>
                    <a:pt x="343" y="1283"/>
                  </a:lnTo>
                  <a:lnTo>
                    <a:pt x="307" y="1283"/>
                  </a:lnTo>
                  <a:lnTo>
                    <a:pt x="269" y="1282"/>
                  </a:lnTo>
                  <a:lnTo>
                    <a:pt x="232" y="1282"/>
                  </a:lnTo>
                  <a:lnTo>
                    <a:pt x="198" y="1280"/>
                  </a:lnTo>
                  <a:lnTo>
                    <a:pt x="161" y="1280"/>
                  </a:lnTo>
                  <a:lnTo>
                    <a:pt x="127" y="1280"/>
                  </a:lnTo>
                  <a:lnTo>
                    <a:pt x="94" y="1278"/>
                  </a:lnTo>
                  <a:lnTo>
                    <a:pt x="61" y="1278"/>
                  </a:lnTo>
                  <a:lnTo>
                    <a:pt x="31" y="1276"/>
                  </a:lnTo>
                  <a:lnTo>
                    <a:pt x="0" y="1274"/>
                  </a:lnTo>
                  <a:lnTo>
                    <a:pt x="0" y="1347"/>
                  </a:lnTo>
                  <a:lnTo>
                    <a:pt x="38" y="1347"/>
                  </a:lnTo>
                  <a:lnTo>
                    <a:pt x="77" y="1345"/>
                  </a:lnTo>
                  <a:lnTo>
                    <a:pt x="111" y="1345"/>
                  </a:lnTo>
                  <a:lnTo>
                    <a:pt x="146" y="1345"/>
                  </a:lnTo>
                  <a:lnTo>
                    <a:pt x="180" y="1345"/>
                  </a:lnTo>
                  <a:lnTo>
                    <a:pt x="211" y="1345"/>
                  </a:lnTo>
                  <a:lnTo>
                    <a:pt x="244" y="1343"/>
                  </a:lnTo>
                  <a:lnTo>
                    <a:pt x="272" y="1343"/>
                  </a:lnTo>
                  <a:lnTo>
                    <a:pt x="301" y="1343"/>
                  </a:lnTo>
                  <a:lnTo>
                    <a:pt x="330" y="1343"/>
                  </a:lnTo>
                  <a:lnTo>
                    <a:pt x="357" y="1343"/>
                  </a:lnTo>
                  <a:lnTo>
                    <a:pt x="384" y="1343"/>
                  </a:lnTo>
                  <a:lnTo>
                    <a:pt x="411" y="1343"/>
                  </a:lnTo>
                  <a:lnTo>
                    <a:pt x="437" y="1343"/>
                  </a:lnTo>
                  <a:lnTo>
                    <a:pt x="464" y="1343"/>
                  </a:lnTo>
                  <a:lnTo>
                    <a:pt x="491" y="1343"/>
                  </a:lnTo>
                  <a:lnTo>
                    <a:pt x="516" y="1343"/>
                  </a:lnTo>
                  <a:lnTo>
                    <a:pt x="543" y="1343"/>
                  </a:lnTo>
                  <a:lnTo>
                    <a:pt x="570" y="1343"/>
                  </a:lnTo>
                  <a:lnTo>
                    <a:pt x="597" y="1343"/>
                  </a:lnTo>
                  <a:lnTo>
                    <a:pt x="623" y="1343"/>
                  </a:lnTo>
                  <a:lnTo>
                    <a:pt x="652" y="1343"/>
                  </a:lnTo>
                  <a:lnTo>
                    <a:pt x="681" y="1343"/>
                  </a:lnTo>
                  <a:lnTo>
                    <a:pt x="712" y="1343"/>
                  </a:lnTo>
                  <a:lnTo>
                    <a:pt x="742" y="1343"/>
                  </a:lnTo>
                  <a:lnTo>
                    <a:pt x="773" y="1343"/>
                  </a:lnTo>
                  <a:lnTo>
                    <a:pt x="808" y="1343"/>
                  </a:lnTo>
                  <a:lnTo>
                    <a:pt x="842" y="1343"/>
                  </a:lnTo>
                  <a:lnTo>
                    <a:pt x="877" y="1343"/>
                  </a:lnTo>
                  <a:lnTo>
                    <a:pt x="913" y="1343"/>
                  </a:lnTo>
                  <a:lnTo>
                    <a:pt x="953" y="1343"/>
                  </a:lnTo>
                  <a:lnTo>
                    <a:pt x="994" y="1343"/>
                  </a:lnTo>
                  <a:lnTo>
                    <a:pt x="988" y="1562"/>
                  </a:lnTo>
                  <a:lnTo>
                    <a:pt x="982" y="1813"/>
                  </a:lnTo>
                  <a:lnTo>
                    <a:pt x="976" y="2070"/>
                  </a:lnTo>
                  <a:lnTo>
                    <a:pt x="971" y="2306"/>
                  </a:lnTo>
                  <a:lnTo>
                    <a:pt x="1044" y="2306"/>
                  </a:lnTo>
                  <a:lnTo>
                    <a:pt x="1049" y="1788"/>
                  </a:lnTo>
                  <a:lnTo>
                    <a:pt x="1053" y="1132"/>
                  </a:lnTo>
                  <a:lnTo>
                    <a:pt x="1051" y="48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6" name="Freeform 168"/>
            <p:cNvSpPr>
              <a:spLocks/>
            </p:cNvSpPr>
            <p:nvPr/>
          </p:nvSpPr>
          <p:spPr bwMode="auto">
            <a:xfrm>
              <a:off x="1509" y="1126"/>
              <a:ext cx="530" cy="939"/>
            </a:xfrm>
            <a:custGeom>
              <a:avLst/>
              <a:gdLst/>
              <a:ahLst/>
              <a:cxnLst>
                <a:cxn ang="0">
                  <a:pos x="357" y="1801"/>
                </a:cxn>
                <a:cxn ang="0">
                  <a:pos x="388" y="1765"/>
                </a:cxn>
                <a:cxn ang="0">
                  <a:pos x="453" y="1792"/>
                </a:cxn>
                <a:cxn ang="0">
                  <a:pos x="553" y="1755"/>
                </a:cxn>
                <a:cxn ang="0">
                  <a:pos x="580" y="1656"/>
                </a:cxn>
                <a:cxn ang="0">
                  <a:pos x="655" y="1661"/>
                </a:cxn>
                <a:cxn ang="0">
                  <a:pos x="735" y="1575"/>
                </a:cxn>
                <a:cxn ang="0">
                  <a:pos x="747" y="1468"/>
                </a:cxn>
                <a:cxn ang="0">
                  <a:pos x="605" y="1393"/>
                </a:cxn>
                <a:cxn ang="0">
                  <a:pos x="514" y="1356"/>
                </a:cxn>
                <a:cxn ang="0">
                  <a:pos x="549" y="1164"/>
                </a:cxn>
                <a:cxn ang="0">
                  <a:pos x="662" y="804"/>
                </a:cxn>
                <a:cxn ang="0">
                  <a:pos x="749" y="564"/>
                </a:cxn>
                <a:cxn ang="0">
                  <a:pos x="798" y="579"/>
                </a:cxn>
                <a:cxn ang="0">
                  <a:pos x="925" y="614"/>
                </a:cxn>
                <a:cxn ang="0">
                  <a:pos x="1011" y="597"/>
                </a:cxn>
                <a:cxn ang="0">
                  <a:pos x="1054" y="493"/>
                </a:cxn>
                <a:cxn ang="0">
                  <a:pos x="1042" y="405"/>
                </a:cxn>
                <a:cxn ang="0">
                  <a:pos x="963" y="378"/>
                </a:cxn>
                <a:cxn ang="0">
                  <a:pos x="998" y="293"/>
                </a:cxn>
                <a:cxn ang="0">
                  <a:pos x="983" y="224"/>
                </a:cxn>
                <a:cxn ang="0">
                  <a:pos x="917" y="194"/>
                </a:cxn>
                <a:cxn ang="0">
                  <a:pos x="879" y="188"/>
                </a:cxn>
                <a:cxn ang="0">
                  <a:pos x="867" y="134"/>
                </a:cxn>
                <a:cxn ang="0">
                  <a:pos x="885" y="42"/>
                </a:cxn>
                <a:cxn ang="0">
                  <a:pos x="829" y="8"/>
                </a:cxn>
                <a:cxn ang="0">
                  <a:pos x="772" y="59"/>
                </a:cxn>
                <a:cxn ang="0">
                  <a:pos x="747" y="100"/>
                </a:cxn>
                <a:cxn ang="0">
                  <a:pos x="718" y="125"/>
                </a:cxn>
                <a:cxn ang="0">
                  <a:pos x="610" y="88"/>
                </a:cxn>
                <a:cxn ang="0">
                  <a:pos x="509" y="159"/>
                </a:cxn>
                <a:cxn ang="0">
                  <a:pos x="474" y="224"/>
                </a:cxn>
                <a:cxn ang="0">
                  <a:pos x="397" y="211"/>
                </a:cxn>
                <a:cxn ang="0">
                  <a:pos x="367" y="224"/>
                </a:cxn>
                <a:cxn ang="0">
                  <a:pos x="326" y="353"/>
                </a:cxn>
                <a:cxn ang="0">
                  <a:pos x="382" y="443"/>
                </a:cxn>
                <a:cxn ang="0">
                  <a:pos x="505" y="493"/>
                </a:cxn>
                <a:cxn ang="0">
                  <a:pos x="620" y="528"/>
                </a:cxn>
                <a:cxn ang="0">
                  <a:pos x="564" y="696"/>
                </a:cxn>
                <a:cxn ang="0">
                  <a:pos x="426" y="1141"/>
                </a:cxn>
                <a:cxn ang="0">
                  <a:pos x="365" y="1320"/>
                </a:cxn>
                <a:cxn ang="0">
                  <a:pos x="273" y="1293"/>
                </a:cxn>
                <a:cxn ang="0">
                  <a:pos x="137" y="1258"/>
                </a:cxn>
                <a:cxn ang="0">
                  <a:pos x="83" y="1258"/>
                </a:cxn>
                <a:cxn ang="0">
                  <a:pos x="16" y="1349"/>
                </a:cxn>
                <a:cxn ang="0">
                  <a:pos x="12" y="1456"/>
                </a:cxn>
                <a:cxn ang="0">
                  <a:pos x="85" y="1508"/>
                </a:cxn>
                <a:cxn ang="0">
                  <a:pos x="64" y="1621"/>
                </a:cxn>
                <a:cxn ang="0">
                  <a:pos x="100" y="1684"/>
                </a:cxn>
                <a:cxn ang="0">
                  <a:pos x="173" y="1711"/>
                </a:cxn>
                <a:cxn ang="0">
                  <a:pos x="223" y="1725"/>
                </a:cxn>
                <a:cxn ang="0">
                  <a:pos x="236" y="1771"/>
                </a:cxn>
                <a:cxn ang="0">
                  <a:pos x="215" y="1849"/>
                </a:cxn>
                <a:cxn ang="0">
                  <a:pos x="300" y="1878"/>
                </a:cxn>
                <a:cxn ang="0">
                  <a:pos x="334" y="1809"/>
                </a:cxn>
              </a:cxnLst>
              <a:rect l="0" t="0" r="r" b="b"/>
              <a:pathLst>
                <a:path w="1061" h="1878">
                  <a:moveTo>
                    <a:pt x="336" y="1799"/>
                  </a:moveTo>
                  <a:lnTo>
                    <a:pt x="338" y="1801"/>
                  </a:lnTo>
                  <a:lnTo>
                    <a:pt x="340" y="1801"/>
                  </a:lnTo>
                  <a:lnTo>
                    <a:pt x="340" y="1801"/>
                  </a:lnTo>
                  <a:lnTo>
                    <a:pt x="342" y="1803"/>
                  </a:lnTo>
                  <a:lnTo>
                    <a:pt x="349" y="1803"/>
                  </a:lnTo>
                  <a:lnTo>
                    <a:pt x="357" y="1801"/>
                  </a:lnTo>
                  <a:lnTo>
                    <a:pt x="365" y="1799"/>
                  </a:lnTo>
                  <a:lnTo>
                    <a:pt x="372" y="1796"/>
                  </a:lnTo>
                  <a:lnTo>
                    <a:pt x="378" y="1790"/>
                  </a:lnTo>
                  <a:lnTo>
                    <a:pt x="384" y="1782"/>
                  </a:lnTo>
                  <a:lnTo>
                    <a:pt x="386" y="1775"/>
                  </a:lnTo>
                  <a:lnTo>
                    <a:pt x="388" y="1765"/>
                  </a:lnTo>
                  <a:lnTo>
                    <a:pt x="388" y="1765"/>
                  </a:lnTo>
                  <a:lnTo>
                    <a:pt x="388" y="1765"/>
                  </a:lnTo>
                  <a:lnTo>
                    <a:pt x="388" y="1765"/>
                  </a:lnTo>
                  <a:lnTo>
                    <a:pt x="390" y="1765"/>
                  </a:lnTo>
                  <a:lnTo>
                    <a:pt x="403" y="1771"/>
                  </a:lnTo>
                  <a:lnTo>
                    <a:pt x="420" y="1778"/>
                  </a:lnTo>
                  <a:lnTo>
                    <a:pt x="436" y="1786"/>
                  </a:lnTo>
                  <a:lnTo>
                    <a:pt x="453" y="1792"/>
                  </a:lnTo>
                  <a:lnTo>
                    <a:pt x="470" y="1794"/>
                  </a:lnTo>
                  <a:lnTo>
                    <a:pt x="488" y="1798"/>
                  </a:lnTo>
                  <a:lnTo>
                    <a:pt x="503" y="1796"/>
                  </a:lnTo>
                  <a:lnTo>
                    <a:pt x="518" y="1790"/>
                  </a:lnTo>
                  <a:lnTo>
                    <a:pt x="534" y="1780"/>
                  </a:lnTo>
                  <a:lnTo>
                    <a:pt x="543" y="1769"/>
                  </a:lnTo>
                  <a:lnTo>
                    <a:pt x="553" y="1755"/>
                  </a:lnTo>
                  <a:lnTo>
                    <a:pt x="560" y="1740"/>
                  </a:lnTo>
                  <a:lnTo>
                    <a:pt x="566" y="1725"/>
                  </a:lnTo>
                  <a:lnTo>
                    <a:pt x="570" y="1707"/>
                  </a:lnTo>
                  <a:lnTo>
                    <a:pt x="576" y="1690"/>
                  </a:lnTo>
                  <a:lnTo>
                    <a:pt x="580" y="1677"/>
                  </a:lnTo>
                  <a:lnTo>
                    <a:pt x="582" y="1665"/>
                  </a:lnTo>
                  <a:lnTo>
                    <a:pt x="580" y="1656"/>
                  </a:lnTo>
                  <a:lnTo>
                    <a:pt x="574" y="1644"/>
                  </a:lnTo>
                  <a:lnTo>
                    <a:pt x="566" y="1636"/>
                  </a:lnTo>
                  <a:lnTo>
                    <a:pt x="582" y="1648"/>
                  </a:lnTo>
                  <a:lnTo>
                    <a:pt x="599" y="1656"/>
                  </a:lnTo>
                  <a:lnTo>
                    <a:pt x="616" y="1659"/>
                  </a:lnTo>
                  <a:lnTo>
                    <a:pt x="635" y="1661"/>
                  </a:lnTo>
                  <a:lnTo>
                    <a:pt x="655" y="1661"/>
                  </a:lnTo>
                  <a:lnTo>
                    <a:pt x="672" y="1658"/>
                  </a:lnTo>
                  <a:lnTo>
                    <a:pt x="689" y="1650"/>
                  </a:lnTo>
                  <a:lnTo>
                    <a:pt x="704" y="1640"/>
                  </a:lnTo>
                  <a:lnTo>
                    <a:pt x="714" y="1625"/>
                  </a:lnTo>
                  <a:lnTo>
                    <a:pt x="720" y="1610"/>
                  </a:lnTo>
                  <a:lnTo>
                    <a:pt x="727" y="1592"/>
                  </a:lnTo>
                  <a:lnTo>
                    <a:pt x="735" y="1575"/>
                  </a:lnTo>
                  <a:lnTo>
                    <a:pt x="739" y="1560"/>
                  </a:lnTo>
                  <a:lnTo>
                    <a:pt x="743" y="1542"/>
                  </a:lnTo>
                  <a:lnTo>
                    <a:pt x="749" y="1525"/>
                  </a:lnTo>
                  <a:lnTo>
                    <a:pt x="752" y="1508"/>
                  </a:lnTo>
                  <a:lnTo>
                    <a:pt x="754" y="1494"/>
                  </a:lnTo>
                  <a:lnTo>
                    <a:pt x="752" y="1479"/>
                  </a:lnTo>
                  <a:lnTo>
                    <a:pt x="747" y="1468"/>
                  </a:lnTo>
                  <a:lnTo>
                    <a:pt x="735" y="1456"/>
                  </a:lnTo>
                  <a:lnTo>
                    <a:pt x="714" y="1443"/>
                  </a:lnTo>
                  <a:lnTo>
                    <a:pt x="693" y="1431"/>
                  </a:lnTo>
                  <a:lnTo>
                    <a:pt x="672" y="1420"/>
                  </a:lnTo>
                  <a:lnTo>
                    <a:pt x="649" y="1410"/>
                  </a:lnTo>
                  <a:lnTo>
                    <a:pt x="628" y="1400"/>
                  </a:lnTo>
                  <a:lnTo>
                    <a:pt x="605" y="1393"/>
                  </a:lnTo>
                  <a:lnTo>
                    <a:pt x="582" y="1383"/>
                  </a:lnTo>
                  <a:lnTo>
                    <a:pt x="559" y="1376"/>
                  </a:lnTo>
                  <a:lnTo>
                    <a:pt x="551" y="1372"/>
                  </a:lnTo>
                  <a:lnTo>
                    <a:pt x="541" y="1368"/>
                  </a:lnTo>
                  <a:lnTo>
                    <a:pt x="532" y="1364"/>
                  </a:lnTo>
                  <a:lnTo>
                    <a:pt x="524" y="1360"/>
                  </a:lnTo>
                  <a:lnTo>
                    <a:pt x="514" y="1356"/>
                  </a:lnTo>
                  <a:lnTo>
                    <a:pt x="505" y="1352"/>
                  </a:lnTo>
                  <a:lnTo>
                    <a:pt x="495" y="1351"/>
                  </a:lnTo>
                  <a:lnTo>
                    <a:pt x="488" y="1347"/>
                  </a:lnTo>
                  <a:lnTo>
                    <a:pt x="497" y="1322"/>
                  </a:lnTo>
                  <a:lnTo>
                    <a:pt x="513" y="1278"/>
                  </a:lnTo>
                  <a:lnTo>
                    <a:pt x="530" y="1224"/>
                  </a:lnTo>
                  <a:lnTo>
                    <a:pt x="549" y="1164"/>
                  </a:lnTo>
                  <a:lnTo>
                    <a:pt x="568" y="1101"/>
                  </a:lnTo>
                  <a:lnTo>
                    <a:pt x="587" y="1042"/>
                  </a:lnTo>
                  <a:lnTo>
                    <a:pt x="603" y="990"/>
                  </a:lnTo>
                  <a:lnTo>
                    <a:pt x="614" y="950"/>
                  </a:lnTo>
                  <a:lnTo>
                    <a:pt x="631" y="902"/>
                  </a:lnTo>
                  <a:lnTo>
                    <a:pt x="647" y="854"/>
                  </a:lnTo>
                  <a:lnTo>
                    <a:pt x="662" y="804"/>
                  </a:lnTo>
                  <a:lnTo>
                    <a:pt x="676" y="756"/>
                  </a:lnTo>
                  <a:lnTo>
                    <a:pt x="691" y="708"/>
                  </a:lnTo>
                  <a:lnTo>
                    <a:pt x="708" y="660"/>
                  </a:lnTo>
                  <a:lnTo>
                    <a:pt x="725" y="614"/>
                  </a:lnTo>
                  <a:lnTo>
                    <a:pt x="749" y="568"/>
                  </a:lnTo>
                  <a:lnTo>
                    <a:pt x="749" y="566"/>
                  </a:lnTo>
                  <a:lnTo>
                    <a:pt x="749" y="564"/>
                  </a:lnTo>
                  <a:lnTo>
                    <a:pt x="749" y="564"/>
                  </a:lnTo>
                  <a:lnTo>
                    <a:pt x="747" y="562"/>
                  </a:lnTo>
                  <a:lnTo>
                    <a:pt x="752" y="564"/>
                  </a:lnTo>
                  <a:lnTo>
                    <a:pt x="760" y="566"/>
                  </a:lnTo>
                  <a:lnTo>
                    <a:pt x="770" y="570"/>
                  </a:lnTo>
                  <a:lnTo>
                    <a:pt x="783" y="574"/>
                  </a:lnTo>
                  <a:lnTo>
                    <a:pt x="798" y="579"/>
                  </a:lnTo>
                  <a:lnTo>
                    <a:pt x="814" y="585"/>
                  </a:lnTo>
                  <a:lnTo>
                    <a:pt x="831" y="589"/>
                  </a:lnTo>
                  <a:lnTo>
                    <a:pt x="850" y="595"/>
                  </a:lnTo>
                  <a:lnTo>
                    <a:pt x="867" y="600"/>
                  </a:lnTo>
                  <a:lnTo>
                    <a:pt x="887" y="606"/>
                  </a:lnTo>
                  <a:lnTo>
                    <a:pt x="906" y="612"/>
                  </a:lnTo>
                  <a:lnTo>
                    <a:pt x="925" y="614"/>
                  </a:lnTo>
                  <a:lnTo>
                    <a:pt x="942" y="618"/>
                  </a:lnTo>
                  <a:lnTo>
                    <a:pt x="958" y="620"/>
                  </a:lnTo>
                  <a:lnTo>
                    <a:pt x="973" y="622"/>
                  </a:lnTo>
                  <a:lnTo>
                    <a:pt x="984" y="622"/>
                  </a:lnTo>
                  <a:lnTo>
                    <a:pt x="996" y="618"/>
                  </a:lnTo>
                  <a:lnTo>
                    <a:pt x="1006" y="608"/>
                  </a:lnTo>
                  <a:lnTo>
                    <a:pt x="1011" y="597"/>
                  </a:lnTo>
                  <a:lnTo>
                    <a:pt x="1017" y="587"/>
                  </a:lnTo>
                  <a:lnTo>
                    <a:pt x="1025" y="570"/>
                  </a:lnTo>
                  <a:lnTo>
                    <a:pt x="1031" y="556"/>
                  </a:lnTo>
                  <a:lnTo>
                    <a:pt x="1038" y="539"/>
                  </a:lnTo>
                  <a:lnTo>
                    <a:pt x="1044" y="524"/>
                  </a:lnTo>
                  <a:lnTo>
                    <a:pt x="1048" y="508"/>
                  </a:lnTo>
                  <a:lnTo>
                    <a:pt x="1054" y="493"/>
                  </a:lnTo>
                  <a:lnTo>
                    <a:pt x="1057" y="476"/>
                  </a:lnTo>
                  <a:lnTo>
                    <a:pt x="1061" y="458"/>
                  </a:lnTo>
                  <a:lnTo>
                    <a:pt x="1061" y="449"/>
                  </a:lnTo>
                  <a:lnTo>
                    <a:pt x="1059" y="437"/>
                  </a:lnTo>
                  <a:lnTo>
                    <a:pt x="1057" y="426"/>
                  </a:lnTo>
                  <a:lnTo>
                    <a:pt x="1052" y="414"/>
                  </a:lnTo>
                  <a:lnTo>
                    <a:pt x="1042" y="405"/>
                  </a:lnTo>
                  <a:lnTo>
                    <a:pt x="1034" y="397"/>
                  </a:lnTo>
                  <a:lnTo>
                    <a:pt x="1025" y="389"/>
                  </a:lnTo>
                  <a:lnTo>
                    <a:pt x="1013" y="386"/>
                  </a:lnTo>
                  <a:lnTo>
                    <a:pt x="1002" y="382"/>
                  </a:lnTo>
                  <a:lnTo>
                    <a:pt x="988" y="380"/>
                  </a:lnTo>
                  <a:lnTo>
                    <a:pt x="977" y="378"/>
                  </a:lnTo>
                  <a:lnTo>
                    <a:pt x="963" y="378"/>
                  </a:lnTo>
                  <a:lnTo>
                    <a:pt x="973" y="370"/>
                  </a:lnTo>
                  <a:lnTo>
                    <a:pt x="981" y="361"/>
                  </a:lnTo>
                  <a:lnTo>
                    <a:pt x="986" y="349"/>
                  </a:lnTo>
                  <a:lnTo>
                    <a:pt x="990" y="336"/>
                  </a:lnTo>
                  <a:lnTo>
                    <a:pt x="994" y="322"/>
                  </a:lnTo>
                  <a:lnTo>
                    <a:pt x="996" y="307"/>
                  </a:lnTo>
                  <a:lnTo>
                    <a:pt x="998" y="293"/>
                  </a:lnTo>
                  <a:lnTo>
                    <a:pt x="1000" y="280"/>
                  </a:lnTo>
                  <a:lnTo>
                    <a:pt x="1002" y="269"/>
                  </a:lnTo>
                  <a:lnTo>
                    <a:pt x="1000" y="259"/>
                  </a:lnTo>
                  <a:lnTo>
                    <a:pt x="998" y="247"/>
                  </a:lnTo>
                  <a:lnTo>
                    <a:pt x="994" y="238"/>
                  </a:lnTo>
                  <a:lnTo>
                    <a:pt x="988" y="232"/>
                  </a:lnTo>
                  <a:lnTo>
                    <a:pt x="983" y="224"/>
                  </a:lnTo>
                  <a:lnTo>
                    <a:pt x="975" y="221"/>
                  </a:lnTo>
                  <a:lnTo>
                    <a:pt x="967" y="215"/>
                  </a:lnTo>
                  <a:lnTo>
                    <a:pt x="958" y="213"/>
                  </a:lnTo>
                  <a:lnTo>
                    <a:pt x="948" y="207"/>
                  </a:lnTo>
                  <a:lnTo>
                    <a:pt x="938" y="203"/>
                  </a:lnTo>
                  <a:lnTo>
                    <a:pt x="927" y="198"/>
                  </a:lnTo>
                  <a:lnTo>
                    <a:pt x="917" y="194"/>
                  </a:lnTo>
                  <a:lnTo>
                    <a:pt x="908" y="190"/>
                  </a:lnTo>
                  <a:lnTo>
                    <a:pt x="896" y="186"/>
                  </a:lnTo>
                  <a:lnTo>
                    <a:pt x="885" y="186"/>
                  </a:lnTo>
                  <a:lnTo>
                    <a:pt x="885" y="186"/>
                  </a:lnTo>
                  <a:lnTo>
                    <a:pt x="881" y="186"/>
                  </a:lnTo>
                  <a:lnTo>
                    <a:pt x="881" y="186"/>
                  </a:lnTo>
                  <a:lnTo>
                    <a:pt x="879" y="188"/>
                  </a:lnTo>
                  <a:lnTo>
                    <a:pt x="885" y="180"/>
                  </a:lnTo>
                  <a:lnTo>
                    <a:pt x="890" y="173"/>
                  </a:lnTo>
                  <a:lnTo>
                    <a:pt x="892" y="163"/>
                  </a:lnTo>
                  <a:lnTo>
                    <a:pt x="890" y="152"/>
                  </a:lnTo>
                  <a:lnTo>
                    <a:pt x="883" y="146"/>
                  </a:lnTo>
                  <a:lnTo>
                    <a:pt x="875" y="140"/>
                  </a:lnTo>
                  <a:lnTo>
                    <a:pt x="867" y="134"/>
                  </a:lnTo>
                  <a:lnTo>
                    <a:pt x="860" y="130"/>
                  </a:lnTo>
                  <a:lnTo>
                    <a:pt x="864" y="115"/>
                  </a:lnTo>
                  <a:lnTo>
                    <a:pt x="867" y="98"/>
                  </a:lnTo>
                  <a:lnTo>
                    <a:pt x="871" y="82"/>
                  </a:lnTo>
                  <a:lnTo>
                    <a:pt x="875" y="65"/>
                  </a:lnTo>
                  <a:lnTo>
                    <a:pt x="879" y="56"/>
                  </a:lnTo>
                  <a:lnTo>
                    <a:pt x="885" y="42"/>
                  </a:lnTo>
                  <a:lnTo>
                    <a:pt x="887" y="29"/>
                  </a:lnTo>
                  <a:lnTo>
                    <a:pt x="887" y="25"/>
                  </a:lnTo>
                  <a:lnTo>
                    <a:pt x="885" y="23"/>
                  </a:lnTo>
                  <a:lnTo>
                    <a:pt x="873" y="21"/>
                  </a:lnTo>
                  <a:lnTo>
                    <a:pt x="860" y="17"/>
                  </a:lnTo>
                  <a:lnTo>
                    <a:pt x="844" y="11"/>
                  </a:lnTo>
                  <a:lnTo>
                    <a:pt x="829" y="8"/>
                  </a:lnTo>
                  <a:lnTo>
                    <a:pt x="816" y="4"/>
                  </a:lnTo>
                  <a:lnTo>
                    <a:pt x="804" y="2"/>
                  </a:lnTo>
                  <a:lnTo>
                    <a:pt x="800" y="0"/>
                  </a:lnTo>
                  <a:lnTo>
                    <a:pt x="793" y="13"/>
                  </a:lnTo>
                  <a:lnTo>
                    <a:pt x="787" y="27"/>
                  </a:lnTo>
                  <a:lnTo>
                    <a:pt x="777" y="42"/>
                  </a:lnTo>
                  <a:lnTo>
                    <a:pt x="772" y="59"/>
                  </a:lnTo>
                  <a:lnTo>
                    <a:pt x="764" y="75"/>
                  </a:lnTo>
                  <a:lnTo>
                    <a:pt x="760" y="86"/>
                  </a:lnTo>
                  <a:lnTo>
                    <a:pt x="758" y="96"/>
                  </a:lnTo>
                  <a:lnTo>
                    <a:pt x="756" y="100"/>
                  </a:lnTo>
                  <a:lnTo>
                    <a:pt x="752" y="100"/>
                  </a:lnTo>
                  <a:lnTo>
                    <a:pt x="749" y="100"/>
                  </a:lnTo>
                  <a:lnTo>
                    <a:pt x="747" y="100"/>
                  </a:lnTo>
                  <a:lnTo>
                    <a:pt x="741" y="102"/>
                  </a:lnTo>
                  <a:lnTo>
                    <a:pt x="735" y="104"/>
                  </a:lnTo>
                  <a:lnTo>
                    <a:pt x="727" y="109"/>
                  </a:lnTo>
                  <a:lnTo>
                    <a:pt x="724" y="115"/>
                  </a:lnTo>
                  <a:lnTo>
                    <a:pt x="718" y="123"/>
                  </a:lnTo>
                  <a:lnTo>
                    <a:pt x="718" y="125"/>
                  </a:lnTo>
                  <a:lnTo>
                    <a:pt x="718" y="125"/>
                  </a:lnTo>
                  <a:lnTo>
                    <a:pt x="718" y="125"/>
                  </a:lnTo>
                  <a:lnTo>
                    <a:pt x="716" y="125"/>
                  </a:lnTo>
                  <a:lnTo>
                    <a:pt x="697" y="115"/>
                  </a:lnTo>
                  <a:lnTo>
                    <a:pt x="676" y="105"/>
                  </a:lnTo>
                  <a:lnTo>
                    <a:pt x="655" y="98"/>
                  </a:lnTo>
                  <a:lnTo>
                    <a:pt x="633" y="92"/>
                  </a:lnTo>
                  <a:lnTo>
                    <a:pt x="610" y="88"/>
                  </a:lnTo>
                  <a:lnTo>
                    <a:pt x="589" y="88"/>
                  </a:lnTo>
                  <a:lnTo>
                    <a:pt x="568" y="92"/>
                  </a:lnTo>
                  <a:lnTo>
                    <a:pt x="545" y="98"/>
                  </a:lnTo>
                  <a:lnTo>
                    <a:pt x="536" y="111"/>
                  </a:lnTo>
                  <a:lnTo>
                    <a:pt x="526" y="127"/>
                  </a:lnTo>
                  <a:lnTo>
                    <a:pt x="516" y="144"/>
                  </a:lnTo>
                  <a:lnTo>
                    <a:pt x="509" y="159"/>
                  </a:lnTo>
                  <a:lnTo>
                    <a:pt x="503" y="176"/>
                  </a:lnTo>
                  <a:lnTo>
                    <a:pt x="499" y="194"/>
                  </a:lnTo>
                  <a:lnTo>
                    <a:pt x="495" y="211"/>
                  </a:lnTo>
                  <a:lnTo>
                    <a:pt x="495" y="230"/>
                  </a:lnTo>
                  <a:lnTo>
                    <a:pt x="495" y="232"/>
                  </a:lnTo>
                  <a:lnTo>
                    <a:pt x="484" y="226"/>
                  </a:lnTo>
                  <a:lnTo>
                    <a:pt x="474" y="224"/>
                  </a:lnTo>
                  <a:lnTo>
                    <a:pt x="463" y="221"/>
                  </a:lnTo>
                  <a:lnTo>
                    <a:pt x="451" y="219"/>
                  </a:lnTo>
                  <a:lnTo>
                    <a:pt x="438" y="217"/>
                  </a:lnTo>
                  <a:lnTo>
                    <a:pt x="426" y="215"/>
                  </a:lnTo>
                  <a:lnTo>
                    <a:pt x="415" y="213"/>
                  </a:lnTo>
                  <a:lnTo>
                    <a:pt x="403" y="213"/>
                  </a:lnTo>
                  <a:lnTo>
                    <a:pt x="397" y="211"/>
                  </a:lnTo>
                  <a:lnTo>
                    <a:pt x="392" y="211"/>
                  </a:lnTo>
                  <a:lnTo>
                    <a:pt x="388" y="213"/>
                  </a:lnTo>
                  <a:lnTo>
                    <a:pt x="384" y="213"/>
                  </a:lnTo>
                  <a:lnTo>
                    <a:pt x="378" y="215"/>
                  </a:lnTo>
                  <a:lnTo>
                    <a:pt x="374" y="219"/>
                  </a:lnTo>
                  <a:lnTo>
                    <a:pt x="369" y="221"/>
                  </a:lnTo>
                  <a:lnTo>
                    <a:pt x="367" y="224"/>
                  </a:lnTo>
                  <a:lnTo>
                    <a:pt x="355" y="242"/>
                  </a:lnTo>
                  <a:lnTo>
                    <a:pt x="346" y="259"/>
                  </a:lnTo>
                  <a:lnTo>
                    <a:pt x="340" y="276"/>
                  </a:lnTo>
                  <a:lnTo>
                    <a:pt x="334" y="295"/>
                  </a:lnTo>
                  <a:lnTo>
                    <a:pt x="330" y="315"/>
                  </a:lnTo>
                  <a:lnTo>
                    <a:pt x="328" y="334"/>
                  </a:lnTo>
                  <a:lnTo>
                    <a:pt x="326" y="353"/>
                  </a:lnTo>
                  <a:lnTo>
                    <a:pt x="323" y="372"/>
                  </a:lnTo>
                  <a:lnTo>
                    <a:pt x="323" y="388"/>
                  </a:lnTo>
                  <a:lnTo>
                    <a:pt x="328" y="401"/>
                  </a:lnTo>
                  <a:lnTo>
                    <a:pt x="338" y="412"/>
                  </a:lnTo>
                  <a:lnTo>
                    <a:pt x="349" y="424"/>
                  </a:lnTo>
                  <a:lnTo>
                    <a:pt x="365" y="434"/>
                  </a:lnTo>
                  <a:lnTo>
                    <a:pt x="382" y="443"/>
                  </a:lnTo>
                  <a:lnTo>
                    <a:pt x="399" y="453"/>
                  </a:lnTo>
                  <a:lnTo>
                    <a:pt x="419" y="460"/>
                  </a:lnTo>
                  <a:lnTo>
                    <a:pt x="436" y="466"/>
                  </a:lnTo>
                  <a:lnTo>
                    <a:pt x="453" y="474"/>
                  </a:lnTo>
                  <a:lnTo>
                    <a:pt x="472" y="480"/>
                  </a:lnTo>
                  <a:lnTo>
                    <a:pt x="490" y="487"/>
                  </a:lnTo>
                  <a:lnTo>
                    <a:pt x="505" y="493"/>
                  </a:lnTo>
                  <a:lnTo>
                    <a:pt x="522" y="499"/>
                  </a:lnTo>
                  <a:lnTo>
                    <a:pt x="537" y="503"/>
                  </a:lnTo>
                  <a:lnTo>
                    <a:pt x="553" y="508"/>
                  </a:lnTo>
                  <a:lnTo>
                    <a:pt x="570" y="512"/>
                  </a:lnTo>
                  <a:lnTo>
                    <a:pt x="587" y="518"/>
                  </a:lnTo>
                  <a:lnTo>
                    <a:pt x="603" y="522"/>
                  </a:lnTo>
                  <a:lnTo>
                    <a:pt x="620" y="528"/>
                  </a:lnTo>
                  <a:lnTo>
                    <a:pt x="618" y="535"/>
                  </a:lnTo>
                  <a:lnTo>
                    <a:pt x="614" y="541"/>
                  </a:lnTo>
                  <a:lnTo>
                    <a:pt x="612" y="549"/>
                  </a:lnTo>
                  <a:lnTo>
                    <a:pt x="608" y="556"/>
                  </a:lnTo>
                  <a:lnTo>
                    <a:pt x="601" y="581"/>
                  </a:lnTo>
                  <a:lnTo>
                    <a:pt x="585" y="629"/>
                  </a:lnTo>
                  <a:lnTo>
                    <a:pt x="564" y="696"/>
                  </a:lnTo>
                  <a:lnTo>
                    <a:pt x="539" y="775"/>
                  </a:lnTo>
                  <a:lnTo>
                    <a:pt x="514" y="859"/>
                  </a:lnTo>
                  <a:lnTo>
                    <a:pt x="490" y="942"/>
                  </a:lnTo>
                  <a:lnTo>
                    <a:pt x="466" y="1019"/>
                  </a:lnTo>
                  <a:lnTo>
                    <a:pt x="447" y="1082"/>
                  </a:lnTo>
                  <a:lnTo>
                    <a:pt x="436" y="1113"/>
                  </a:lnTo>
                  <a:lnTo>
                    <a:pt x="426" y="1141"/>
                  </a:lnTo>
                  <a:lnTo>
                    <a:pt x="415" y="1170"/>
                  </a:lnTo>
                  <a:lnTo>
                    <a:pt x="403" y="1201"/>
                  </a:lnTo>
                  <a:lnTo>
                    <a:pt x="392" y="1230"/>
                  </a:lnTo>
                  <a:lnTo>
                    <a:pt x="380" y="1260"/>
                  </a:lnTo>
                  <a:lnTo>
                    <a:pt x="374" y="1289"/>
                  </a:lnTo>
                  <a:lnTo>
                    <a:pt x="369" y="1322"/>
                  </a:lnTo>
                  <a:lnTo>
                    <a:pt x="365" y="1320"/>
                  </a:lnTo>
                  <a:lnTo>
                    <a:pt x="359" y="1318"/>
                  </a:lnTo>
                  <a:lnTo>
                    <a:pt x="349" y="1316"/>
                  </a:lnTo>
                  <a:lnTo>
                    <a:pt x="338" y="1312"/>
                  </a:lnTo>
                  <a:lnTo>
                    <a:pt x="325" y="1306"/>
                  </a:lnTo>
                  <a:lnTo>
                    <a:pt x="309" y="1303"/>
                  </a:lnTo>
                  <a:lnTo>
                    <a:pt x="292" y="1297"/>
                  </a:lnTo>
                  <a:lnTo>
                    <a:pt x="273" y="1293"/>
                  </a:lnTo>
                  <a:lnTo>
                    <a:pt x="254" y="1287"/>
                  </a:lnTo>
                  <a:lnTo>
                    <a:pt x="232" y="1282"/>
                  </a:lnTo>
                  <a:lnTo>
                    <a:pt x="213" y="1276"/>
                  </a:lnTo>
                  <a:lnTo>
                    <a:pt x="192" y="1270"/>
                  </a:lnTo>
                  <a:lnTo>
                    <a:pt x="173" y="1266"/>
                  </a:lnTo>
                  <a:lnTo>
                    <a:pt x="154" y="1262"/>
                  </a:lnTo>
                  <a:lnTo>
                    <a:pt x="137" y="1258"/>
                  </a:lnTo>
                  <a:lnTo>
                    <a:pt x="121" y="1257"/>
                  </a:lnTo>
                  <a:lnTo>
                    <a:pt x="114" y="1255"/>
                  </a:lnTo>
                  <a:lnTo>
                    <a:pt x="108" y="1255"/>
                  </a:lnTo>
                  <a:lnTo>
                    <a:pt x="102" y="1255"/>
                  </a:lnTo>
                  <a:lnTo>
                    <a:pt x="96" y="1257"/>
                  </a:lnTo>
                  <a:lnTo>
                    <a:pt x="90" y="1258"/>
                  </a:lnTo>
                  <a:lnTo>
                    <a:pt x="83" y="1258"/>
                  </a:lnTo>
                  <a:lnTo>
                    <a:pt x="77" y="1260"/>
                  </a:lnTo>
                  <a:lnTo>
                    <a:pt x="71" y="1264"/>
                  </a:lnTo>
                  <a:lnTo>
                    <a:pt x="54" y="1278"/>
                  </a:lnTo>
                  <a:lnTo>
                    <a:pt x="41" y="1293"/>
                  </a:lnTo>
                  <a:lnTo>
                    <a:pt x="29" y="1310"/>
                  </a:lnTo>
                  <a:lnTo>
                    <a:pt x="21" y="1328"/>
                  </a:lnTo>
                  <a:lnTo>
                    <a:pt x="16" y="1349"/>
                  </a:lnTo>
                  <a:lnTo>
                    <a:pt x="12" y="1370"/>
                  </a:lnTo>
                  <a:lnTo>
                    <a:pt x="6" y="1391"/>
                  </a:lnTo>
                  <a:lnTo>
                    <a:pt x="4" y="1412"/>
                  </a:lnTo>
                  <a:lnTo>
                    <a:pt x="0" y="1423"/>
                  </a:lnTo>
                  <a:lnTo>
                    <a:pt x="2" y="1437"/>
                  </a:lnTo>
                  <a:lnTo>
                    <a:pt x="4" y="1448"/>
                  </a:lnTo>
                  <a:lnTo>
                    <a:pt x="12" y="1456"/>
                  </a:lnTo>
                  <a:lnTo>
                    <a:pt x="21" y="1466"/>
                  </a:lnTo>
                  <a:lnTo>
                    <a:pt x="33" y="1473"/>
                  </a:lnTo>
                  <a:lnTo>
                    <a:pt x="43" y="1483"/>
                  </a:lnTo>
                  <a:lnTo>
                    <a:pt x="52" y="1489"/>
                  </a:lnTo>
                  <a:lnTo>
                    <a:pt x="64" y="1496"/>
                  </a:lnTo>
                  <a:lnTo>
                    <a:pt x="73" y="1502"/>
                  </a:lnTo>
                  <a:lnTo>
                    <a:pt x="85" y="1508"/>
                  </a:lnTo>
                  <a:lnTo>
                    <a:pt x="98" y="1514"/>
                  </a:lnTo>
                  <a:lnTo>
                    <a:pt x="92" y="1531"/>
                  </a:lnTo>
                  <a:lnTo>
                    <a:pt x="87" y="1548"/>
                  </a:lnTo>
                  <a:lnTo>
                    <a:pt x="81" y="1567"/>
                  </a:lnTo>
                  <a:lnTo>
                    <a:pt x="73" y="1585"/>
                  </a:lnTo>
                  <a:lnTo>
                    <a:pt x="67" y="1604"/>
                  </a:lnTo>
                  <a:lnTo>
                    <a:pt x="64" y="1621"/>
                  </a:lnTo>
                  <a:lnTo>
                    <a:pt x="64" y="1640"/>
                  </a:lnTo>
                  <a:lnTo>
                    <a:pt x="67" y="1659"/>
                  </a:lnTo>
                  <a:lnTo>
                    <a:pt x="73" y="1665"/>
                  </a:lnTo>
                  <a:lnTo>
                    <a:pt x="79" y="1671"/>
                  </a:lnTo>
                  <a:lnTo>
                    <a:pt x="87" y="1675"/>
                  </a:lnTo>
                  <a:lnTo>
                    <a:pt x="92" y="1681"/>
                  </a:lnTo>
                  <a:lnTo>
                    <a:pt x="100" y="1684"/>
                  </a:lnTo>
                  <a:lnTo>
                    <a:pt x="108" y="1688"/>
                  </a:lnTo>
                  <a:lnTo>
                    <a:pt x="114" y="1692"/>
                  </a:lnTo>
                  <a:lnTo>
                    <a:pt x="121" y="1696"/>
                  </a:lnTo>
                  <a:lnTo>
                    <a:pt x="135" y="1700"/>
                  </a:lnTo>
                  <a:lnTo>
                    <a:pt x="148" y="1705"/>
                  </a:lnTo>
                  <a:lnTo>
                    <a:pt x="160" y="1707"/>
                  </a:lnTo>
                  <a:lnTo>
                    <a:pt x="173" y="1711"/>
                  </a:lnTo>
                  <a:lnTo>
                    <a:pt x="184" y="1715"/>
                  </a:lnTo>
                  <a:lnTo>
                    <a:pt x="198" y="1719"/>
                  </a:lnTo>
                  <a:lnTo>
                    <a:pt x="211" y="1723"/>
                  </a:lnTo>
                  <a:lnTo>
                    <a:pt x="223" y="1725"/>
                  </a:lnTo>
                  <a:lnTo>
                    <a:pt x="223" y="1725"/>
                  </a:lnTo>
                  <a:lnTo>
                    <a:pt x="223" y="1725"/>
                  </a:lnTo>
                  <a:lnTo>
                    <a:pt x="223" y="1725"/>
                  </a:lnTo>
                  <a:lnTo>
                    <a:pt x="223" y="1725"/>
                  </a:lnTo>
                  <a:lnTo>
                    <a:pt x="217" y="1734"/>
                  </a:lnTo>
                  <a:lnTo>
                    <a:pt x="217" y="1744"/>
                  </a:lnTo>
                  <a:lnTo>
                    <a:pt x="219" y="1753"/>
                  </a:lnTo>
                  <a:lnTo>
                    <a:pt x="227" y="1761"/>
                  </a:lnTo>
                  <a:lnTo>
                    <a:pt x="231" y="1765"/>
                  </a:lnTo>
                  <a:lnTo>
                    <a:pt x="236" y="1771"/>
                  </a:lnTo>
                  <a:lnTo>
                    <a:pt x="240" y="1776"/>
                  </a:lnTo>
                  <a:lnTo>
                    <a:pt x="240" y="1778"/>
                  </a:lnTo>
                  <a:lnTo>
                    <a:pt x="231" y="1796"/>
                  </a:lnTo>
                  <a:lnTo>
                    <a:pt x="221" y="1817"/>
                  </a:lnTo>
                  <a:lnTo>
                    <a:pt x="213" y="1838"/>
                  </a:lnTo>
                  <a:lnTo>
                    <a:pt x="211" y="1846"/>
                  </a:lnTo>
                  <a:lnTo>
                    <a:pt x="215" y="1849"/>
                  </a:lnTo>
                  <a:lnTo>
                    <a:pt x="225" y="1853"/>
                  </a:lnTo>
                  <a:lnTo>
                    <a:pt x="238" y="1859"/>
                  </a:lnTo>
                  <a:lnTo>
                    <a:pt x="254" y="1865"/>
                  </a:lnTo>
                  <a:lnTo>
                    <a:pt x="271" y="1869"/>
                  </a:lnTo>
                  <a:lnTo>
                    <a:pt x="284" y="1874"/>
                  </a:lnTo>
                  <a:lnTo>
                    <a:pt x="294" y="1878"/>
                  </a:lnTo>
                  <a:lnTo>
                    <a:pt x="300" y="1878"/>
                  </a:lnTo>
                  <a:lnTo>
                    <a:pt x="300" y="1876"/>
                  </a:lnTo>
                  <a:lnTo>
                    <a:pt x="305" y="1869"/>
                  </a:lnTo>
                  <a:lnTo>
                    <a:pt x="311" y="1859"/>
                  </a:lnTo>
                  <a:lnTo>
                    <a:pt x="317" y="1847"/>
                  </a:lnTo>
                  <a:lnTo>
                    <a:pt x="325" y="1834"/>
                  </a:lnTo>
                  <a:lnTo>
                    <a:pt x="330" y="1823"/>
                  </a:lnTo>
                  <a:lnTo>
                    <a:pt x="334" y="1809"/>
                  </a:lnTo>
                  <a:lnTo>
                    <a:pt x="336" y="17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7" name="Freeform 169"/>
            <p:cNvSpPr>
              <a:spLocks/>
            </p:cNvSpPr>
            <p:nvPr/>
          </p:nvSpPr>
          <p:spPr bwMode="auto">
            <a:xfrm>
              <a:off x="1895" y="1137"/>
              <a:ext cx="47" cy="47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6" y="69"/>
                </a:cxn>
                <a:cxn ang="0">
                  <a:pos x="12" y="59"/>
                </a:cxn>
                <a:cxn ang="0">
                  <a:pos x="18" y="50"/>
                </a:cxn>
                <a:cxn ang="0">
                  <a:pos x="22" y="40"/>
                </a:cxn>
                <a:cxn ang="0">
                  <a:pos x="27" y="31"/>
                </a:cxn>
                <a:cxn ang="0">
                  <a:pos x="31" y="19"/>
                </a:cxn>
                <a:cxn ang="0">
                  <a:pos x="35" y="10"/>
                </a:cxn>
                <a:cxn ang="0">
                  <a:pos x="37" y="0"/>
                </a:cxn>
                <a:cxn ang="0">
                  <a:pos x="39" y="0"/>
                </a:cxn>
                <a:cxn ang="0">
                  <a:pos x="45" y="2"/>
                </a:cxn>
                <a:cxn ang="0">
                  <a:pos x="54" y="4"/>
                </a:cxn>
                <a:cxn ang="0">
                  <a:pos x="64" y="8"/>
                </a:cxn>
                <a:cxn ang="0">
                  <a:pos x="73" y="10"/>
                </a:cxn>
                <a:cxn ang="0">
                  <a:pos x="83" y="12"/>
                </a:cxn>
                <a:cxn ang="0">
                  <a:pos x="91" y="13"/>
                </a:cxn>
                <a:cxn ang="0">
                  <a:pos x="94" y="13"/>
                </a:cxn>
                <a:cxn ang="0">
                  <a:pos x="89" y="27"/>
                </a:cxn>
                <a:cxn ang="0">
                  <a:pos x="79" y="50"/>
                </a:cxn>
                <a:cxn ang="0">
                  <a:pos x="71" y="75"/>
                </a:cxn>
                <a:cxn ang="0">
                  <a:pos x="64" y="94"/>
                </a:cxn>
                <a:cxn ang="0">
                  <a:pos x="56" y="92"/>
                </a:cxn>
                <a:cxn ang="0">
                  <a:pos x="48" y="88"/>
                </a:cxn>
                <a:cxn ang="0">
                  <a:pos x="41" y="86"/>
                </a:cxn>
                <a:cxn ang="0">
                  <a:pos x="33" y="82"/>
                </a:cxn>
                <a:cxn ang="0">
                  <a:pos x="25" y="81"/>
                </a:cxn>
                <a:cxn ang="0">
                  <a:pos x="16" y="79"/>
                </a:cxn>
                <a:cxn ang="0">
                  <a:pos x="8" y="77"/>
                </a:cxn>
                <a:cxn ang="0">
                  <a:pos x="0" y="77"/>
                </a:cxn>
              </a:cxnLst>
              <a:rect l="0" t="0" r="r" b="b"/>
              <a:pathLst>
                <a:path w="94" h="94">
                  <a:moveTo>
                    <a:pt x="0" y="77"/>
                  </a:move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6" y="69"/>
                  </a:lnTo>
                  <a:lnTo>
                    <a:pt x="12" y="59"/>
                  </a:lnTo>
                  <a:lnTo>
                    <a:pt x="18" y="50"/>
                  </a:lnTo>
                  <a:lnTo>
                    <a:pt x="22" y="40"/>
                  </a:lnTo>
                  <a:lnTo>
                    <a:pt x="27" y="31"/>
                  </a:lnTo>
                  <a:lnTo>
                    <a:pt x="31" y="19"/>
                  </a:lnTo>
                  <a:lnTo>
                    <a:pt x="35" y="1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5" y="2"/>
                  </a:lnTo>
                  <a:lnTo>
                    <a:pt x="54" y="4"/>
                  </a:lnTo>
                  <a:lnTo>
                    <a:pt x="64" y="8"/>
                  </a:lnTo>
                  <a:lnTo>
                    <a:pt x="73" y="10"/>
                  </a:lnTo>
                  <a:lnTo>
                    <a:pt x="83" y="12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89" y="27"/>
                  </a:lnTo>
                  <a:lnTo>
                    <a:pt x="79" y="50"/>
                  </a:lnTo>
                  <a:lnTo>
                    <a:pt x="71" y="75"/>
                  </a:lnTo>
                  <a:lnTo>
                    <a:pt x="64" y="94"/>
                  </a:lnTo>
                  <a:lnTo>
                    <a:pt x="56" y="92"/>
                  </a:lnTo>
                  <a:lnTo>
                    <a:pt x="48" y="88"/>
                  </a:lnTo>
                  <a:lnTo>
                    <a:pt x="41" y="86"/>
                  </a:lnTo>
                  <a:lnTo>
                    <a:pt x="33" y="82"/>
                  </a:lnTo>
                  <a:lnTo>
                    <a:pt x="25" y="81"/>
                  </a:lnTo>
                  <a:lnTo>
                    <a:pt x="16" y="79"/>
                  </a:lnTo>
                  <a:lnTo>
                    <a:pt x="8" y="77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8" name="Freeform 170"/>
            <p:cNvSpPr>
              <a:spLocks/>
            </p:cNvSpPr>
            <p:nvPr/>
          </p:nvSpPr>
          <p:spPr bwMode="auto">
            <a:xfrm>
              <a:off x="1882" y="1185"/>
              <a:ext cx="66" cy="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2"/>
                </a:cxn>
                <a:cxn ang="0">
                  <a:pos x="25" y="2"/>
                </a:cxn>
                <a:cxn ang="0">
                  <a:pos x="36" y="4"/>
                </a:cxn>
                <a:cxn ang="0">
                  <a:pos x="46" y="6"/>
                </a:cxn>
                <a:cxn ang="0">
                  <a:pos x="57" y="8"/>
                </a:cxn>
                <a:cxn ang="0">
                  <a:pos x="67" y="10"/>
                </a:cxn>
                <a:cxn ang="0">
                  <a:pos x="76" y="13"/>
                </a:cxn>
                <a:cxn ang="0">
                  <a:pos x="88" y="19"/>
                </a:cxn>
                <a:cxn ang="0">
                  <a:pos x="90" y="21"/>
                </a:cxn>
                <a:cxn ang="0">
                  <a:pos x="92" y="21"/>
                </a:cxn>
                <a:cxn ang="0">
                  <a:pos x="94" y="25"/>
                </a:cxn>
                <a:cxn ang="0">
                  <a:pos x="97" y="25"/>
                </a:cxn>
                <a:cxn ang="0">
                  <a:pos x="97" y="25"/>
                </a:cxn>
                <a:cxn ang="0">
                  <a:pos x="99" y="25"/>
                </a:cxn>
                <a:cxn ang="0">
                  <a:pos x="101" y="25"/>
                </a:cxn>
                <a:cxn ang="0">
                  <a:pos x="103" y="25"/>
                </a:cxn>
                <a:cxn ang="0">
                  <a:pos x="109" y="29"/>
                </a:cxn>
                <a:cxn ang="0">
                  <a:pos x="117" y="33"/>
                </a:cxn>
                <a:cxn ang="0">
                  <a:pos x="122" y="36"/>
                </a:cxn>
                <a:cxn ang="0">
                  <a:pos x="128" y="42"/>
                </a:cxn>
                <a:cxn ang="0">
                  <a:pos x="132" y="48"/>
                </a:cxn>
                <a:cxn ang="0">
                  <a:pos x="132" y="54"/>
                </a:cxn>
                <a:cxn ang="0">
                  <a:pos x="128" y="61"/>
                </a:cxn>
                <a:cxn ang="0">
                  <a:pos x="126" y="67"/>
                </a:cxn>
                <a:cxn ang="0">
                  <a:pos x="126" y="69"/>
                </a:cxn>
                <a:cxn ang="0">
                  <a:pos x="126" y="69"/>
                </a:cxn>
                <a:cxn ang="0">
                  <a:pos x="126" y="71"/>
                </a:cxn>
                <a:cxn ang="0">
                  <a:pos x="128" y="71"/>
                </a:cxn>
                <a:cxn ang="0">
                  <a:pos x="128" y="71"/>
                </a:cxn>
                <a:cxn ang="0">
                  <a:pos x="128" y="71"/>
                </a:cxn>
                <a:cxn ang="0">
                  <a:pos x="128" y="71"/>
                </a:cxn>
                <a:cxn ang="0">
                  <a:pos x="128" y="71"/>
                </a:cxn>
                <a:cxn ang="0">
                  <a:pos x="126" y="71"/>
                </a:cxn>
                <a:cxn ang="0">
                  <a:pos x="126" y="73"/>
                </a:cxn>
                <a:cxn ang="0">
                  <a:pos x="126" y="73"/>
                </a:cxn>
                <a:cxn ang="0">
                  <a:pos x="126" y="75"/>
                </a:cxn>
                <a:cxn ang="0">
                  <a:pos x="111" y="65"/>
                </a:cxn>
                <a:cxn ang="0">
                  <a:pos x="96" y="56"/>
                </a:cxn>
                <a:cxn ang="0">
                  <a:pos x="80" y="48"/>
                </a:cxn>
                <a:cxn ang="0">
                  <a:pos x="65" y="38"/>
                </a:cxn>
                <a:cxn ang="0">
                  <a:pos x="48" y="33"/>
                </a:cxn>
                <a:cxn ang="0">
                  <a:pos x="32" y="25"/>
                </a:cxn>
                <a:cxn ang="0">
                  <a:pos x="17" y="19"/>
                </a:cxn>
                <a:cxn ang="0">
                  <a:pos x="0" y="11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3" y="0"/>
                </a:cxn>
              </a:cxnLst>
              <a:rect l="0" t="0" r="r" b="b"/>
              <a:pathLst>
                <a:path w="132" h="75">
                  <a:moveTo>
                    <a:pt x="3" y="0"/>
                  </a:moveTo>
                  <a:lnTo>
                    <a:pt x="13" y="2"/>
                  </a:lnTo>
                  <a:lnTo>
                    <a:pt x="25" y="2"/>
                  </a:lnTo>
                  <a:lnTo>
                    <a:pt x="36" y="4"/>
                  </a:lnTo>
                  <a:lnTo>
                    <a:pt x="46" y="6"/>
                  </a:lnTo>
                  <a:lnTo>
                    <a:pt x="57" y="8"/>
                  </a:lnTo>
                  <a:lnTo>
                    <a:pt x="67" y="10"/>
                  </a:lnTo>
                  <a:lnTo>
                    <a:pt x="76" y="13"/>
                  </a:lnTo>
                  <a:lnTo>
                    <a:pt x="88" y="19"/>
                  </a:lnTo>
                  <a:lnTo>
                    <a:pt x="90" y="21"/>
                  </a:lnTo>
                  <a:lnTo>
                    <a:pt x="92" y="21"/>
                  </a:lnTo>
                  <a:lnTo>
                    <a:pt x="94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9" y="25"/>
                  </a:lnTo>
                  <a:lnTo>
                    <a:pt x="101" y="25"/>
                  </a:lnTo>
                  <a:lnTo>
                    <a:pt x="103" y="25"/>
                  </a:lnTo>
                  <a:lnTo>
                    <a:pt x="109" y="29"/>
                  </a:lnTo>
                  <a:lnTo>
                    <a:pt x="117" y="33"/>
                  </a:lnTo>
                  <a:lnTo>
                    <a:pt x="122" y="36"/>
                  </a:lnTo>
                  <a:lnTo>
                    <a:pt x="128" y="42"/>
                  </a:lnTo>
                  <a:lnTo>
                    <a:pt x="132" y="48"/>
                  </a:lnTo>
                  <a:lnTo>
                    <a:pt x="132" y="54"/>
                  </a:lnTo>
                  <a:lnTo>
                    <a:pt x="128" y="61"/>
                  </a:lnTo>
                  <a:lnTo>
                    <a:pt x="126" y="67"/>
                  </a:lnTo>
                  <a:lnTo>
                    <a:pt x="126" y="69"/>
                  </a:lnTo>
                  <a:lnTo>
                    <a:pt x="126" y="69"/>
                  </a:lnTo>
                  <a:lnTo>
                    <a:pt x="126" y="71"/>
                  </a:lnTo>
                  <a:lnTo>
                    <a:pt x="128" y="71"/>
                  </a:lnTo>
                  <a:lnTo>
                    <a:pt x="128" y="71"/>
                  </a:lnTo>
                  <a:lnTo>
                    <a:pt x="128" y="71"/>
                  </a:lnTo>
                  <a:lnTo>
                    <a:pt x="128" y="71"/>
                  </a:lnTo>
                  <a:lnTo>
                    <a:pt x="128" y="71"/>
                  </a:lnTo>
                  <a:lnTo>
                    <a:pt x="126" y="71"/>
                  </a:lnTo>
                  <a:lnTo>
                    <a:pt x="126" y="73"/>
                  </a:lnTo>
                  <a:lnTo>
                    <a:pt x="126" y="73"/>
                  </a:lnTo>
                  <a:lnTo>
                    <a:pt x="126" y="75"/>
                  </a:lnTo>
                  <a:lnTo>
                    <a:pt x="111" y="65"/>
                  </a:lnTo>
                  <a:lnTo>
                    <a:pt x="96" y="56"/>
                  </a:lnTo>
                  <a:lnTo>
                    <a:pt x="80" y="48"/>
                  </a:lnTo>
                  <a:lnTo>
                    <a:pt x="65" y="38"/>
                  </a:lnTo>
                  <a:lnTo>
                    <a:pt x="48" y="33"/>
                  </a:lnTo>
                  <a:lnTo>
                    <a:pt x="32" y="25"/>
                  </a:lnTo>
                  <a:lnTo>
                    <a:pt x="17" y="19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9" name="Freeform 171"/>
            <p:cNvSpPr>
              <a:spLocks/>
            </p:cNvSpPr>
            <p:nvPr/>
          </p:nvSpPr>
          <p:spPr bwMode="auto">
            <a:xfrm>
              <a:off x="1764" y="1179"/>
              <a:ext cx="236" cy="131"/>
            </a:xfrm>
            <a:custGeom>
              <a:avLst/>
              <a:gdLst/>
              <a:ahLst/>
              <a:cxnLst>
                <a:cxn ang="0">
                  <a:pos x="5" y="125"/>
                </a:cxn>
                <a:cxn ang="0">
                  <a:pos x="2" y="125"/>
                </a:cxn>
                <a:cxn ang="0">
                  <a:pos x="3" y="108"/>
                </a:cxn>
                <a:cxn ang="0">
                  <a:pos x="13" y="79"/>
                </a:cxn>
                <a:cxn ang="0">
                  <a:pos x="26" y="48"/>
                </a:cxn>
                <a:cxn ang="0">
                  <a:pos x="42" y="20"/>
                </a:cxn>
                <a:cxn ang="0">
                  <a:pos x="59" y="4"/>
                </a:cxn>
                <a:cxn ang="0">
                  <a:pos x="80" y="0"/>
                </a:cxn>
                <a:cxn ang="0">
                  <a:pos x="97" y="2"/>
                </a:cxn>
                <a:cxn ang="0">
                  <a:pos x="117" y="6"/>
                </a:cxn>
                <a:cxn ang="0">
                  <a:pos x="136" y="10"/>
                </a:cxn>
                <a:cxn ang="0">
                  <a:pos x="155" y="18"/>
                </a:cxn>
                <a:cxn ang="0">
                  <a:pos x="172" y="27"/>
                </a:cxn>
                <a:cxn ang="0">
                  <a:pos x="190" y="35"/>
                </a:cxn>
                <a:cxn ang="0">
                  <a:pos x="199" y="41"/>
                </a:cxn>
                <a:cxn ang="0">
                  <a:pos x="203" y="47"/>
                </a:cxn>
                <a:cxn ang="0">
                  <a:pos x="209" y="50"/>
                </a:cxn>
                <a:cxn ang="0">
                  <a:pos x="247" y="66"/>
                </a:cxn>
                <a:cxn ang="0">
                  <a:pos x="285" y="81"/>
                </a:cxn>
                <a:cxn ang="0">
                  <a:pos x="324" y="96"/>
                </a:cxn>
                <a:cxn ang="0">
                  <a:pos x="364" y="106"/>
                </a:cxn>
                <a:cxn ang="0">
                  <a:pos x="368" y="108"/>
                </a:cxn>
                <a:cxn ang="0">
                  <a:pos x="374" y="110"/>
                </a:cxn>
                <a:cxn ang="0">
                  <a:pos x="385" y="112"/>
                </a:cxn>
                <a:cxn ang="0">
                  <a:pos x="410" y="118"/>
                </a:cxn>
                <a:cxn ang="0">
                  <a:pos x="435" y="121"/>
                </a:cxn>
                <a:cxn ang="0">
                  <a:pos x="458" y="131"/>
                </a:cxn>
                <a:cxn ang="0">
                  <a:pos x="472" y="169"/>
                </a:cxn>
                <a:cxn ang="0">
                  <a:pos x="462" y="227"/>
                </a:cxn>
                <a:cxn ang="0">
                  <a:pos x="449" y="259"/>
                </a:cxn>
                <a:cxn ang="0">
                  <a:pos x="433" y="261"/>
                </a:cxn>
                <a:cxn ang="0">
                  <a:pos x="416" y="259"/>
                </a:cxn>
                <a:cxn ang="0">
                  <a:pos x="401" y="256"/>
                </a:cxn>
                <a:cxn ang="0">
                  <a:pos x="385" y="252"/>
                </a:cxn>
                <a:cxn ang="0">
                  <a:pos x="368" y="248"/>
                </a:cxn>
                <a:cxn ang="0">
                  <a:pos x="347" y="240"/>
                </a:cxn>
                <a:cxn ang="0">
                  <a:pos x="320" y="233"/>
                </a:cxn>
                <a:cxn ang="0">
                  <a:pos x="295" y="225"/>
                </a:cxn>
                <a:cxn ang="0">
                  <a:pos x="270" y="217"/>
                </a:cxn>
                <a:cxn ang="0">
                  <a:pos x="243" y="210"/>
                </a:cxn>
                <a:cxn ang="0">
                  <a:pos x="218" y="200"/>
                </a:cxn>
                <a:cxn ang="0">
                  <a:pos x="193" y="192"/>
                </a:cxn>
                <a:cxn ang="0">
                  <a:pos x="167" y="185"/>
                </a:cxn>
                <a:cxn ang="0">
                  <a:pos x="144" y="177"/>
                </a:cxn>
                <a:cxn ang="0">
                  <a:pos x="122" y="169"/>
                </a:cxn>
                <a:cxn ang="0">
                  <a:pos x="101" y="158"/>
                </a:cxn>
                <a:cxn ang="0">
                  <a:pos x="80" y="148"/>
                </a:cxn>
                <a:cxn ang="0">
                  <a:pos x="63" y="142"/>
                </a:cxn>
                <a:cxn ang="0">
                  <a:pos x="48" y="139"/>
                </a:cxn>
                <a:cxn ang="0">
                  <a:pos x="34" y="133"/>
                </a:cxn>
                <a:cxn ang="0">
                  <a:pos x="19" y="127"/>
                </a:cxn>
                <a:cxn ang="0">
                  <a:pos x="11" y="125"/>
                </a:cxn>
                <a:cxn ang="0">
                  <a:pos x="7" y="125"/>
                </a:cxn>
              </a:cxnLst>
              <a:rect l="0" t="0" r="r" b="b"/>
              <a:pathLst>
                <a:path w="472" h="263">
                  <a:moveTo>
                    <a:pt x="5" y="125"/>
                  </a:moveTo>
                  <a:lnTo>
                    <a:pt x="5" y="125"/>
                  </a:lnTo>
                  <a:lnTo>
                    <a:pt x="3" y="125"/>
                  </a:lnTo>
                  <a:lnTo>
                    <a:pt x="2" y="125"/>
                  </a:lnTo>
                  <a:lnTo>
                    <a:pt x="0" y="125"/>
                  </a:lnTo>
                  <a:lnTo>
                    <a:pt x="3" y="108"/>
                  </a:lnTo>
                  <a:lnTo>
                    <a:pt x="7" y="93"/>
                  </a:lnTo>
                  <a:lnTo>
                    <a:pt x="13" y="79"/>
                  </a:lnTo>
                  <a:lnTo>
                    <a:pt x="19" y="64"/>
                  </a:lnTo>
                  <a:lnTo>
                    <a:pt x="26" y="48"/>
                  </a:lnTo>
                  <a:lnTo>
                    <a:pt x="34" y="33"/>
                  </a:lnTo>
                  <a:lnTo>
                    <a:pt x="42" y="20"/>
                  </a:lnTo>
                  <a:lnTo>
                    <a:pt x="51" y="6"/>
                  </a:lnTo>
                  <a:lnTo>
                    <a:pt x="59" y="4"/>
                  </a:lnTo>
                  <a:lnTo>
                    <a:pt x="71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7" y="2"/>
                  </a:lnTo>
                  <a:lnTo>
                    <a:pt x="109" y="4"/>
                  </a:lnTo>
                  <a:lnTo>
                    <a:pt x="117" y="6"/>
                  </a:lnTo>
                  <a:lnTo>
                    <a:pt x="126" y="8"/>
                  </a:lnTo>
                  <a:lnTo>
                    <a:pt x="136" y="10"/>
                  </a:lnTo>
                  <a:lnTo>
                    <a:pt x="145" y="14"/>
                  </a:lnTo>
                  <a:lnTo>
                    <a:pt x="155" y="18"/>
                  </a:lnTo>
                  <a:lnTo>
                    <a:pt x="163" y="22"/>
                  </a:lnTo>
                  <a:lnTo>
                    <a:pt x="172" y="27"/>
                  </a:lnTo>
                  <a:lnTo>
                    <a:pt x="180" y="31"/>
                  </a:lnTo>
                  <a:lnTo>
                    <a:pt x="190" y="35"/>
                  </a:lnTo>
                  <a:lnTo>
                    <a:pt x="197" y="37"/>
                  </a:lnTo>
                  <a:lnTo>
                    <a:pt x="199" y="41"/>
                  </a:lnTo>
                  <a:lnTo>
                    <a:pt x="201" y="45"/>
                  </a:lnTo>
                  <a:lnTo>
                    <a:pt x="203" y="47"/>
                  </a:lnTo>
                  <a:lnTo>
                    <a:pt x="207" y="48"/>
                  </a:lnTo>
                  <a:lnTo>
                    <a:pt x="209" y="50"/>
                  </a:lnTo>
                  <a:lnTo>
                    <a:pt x="228" y="58"/>
                  </a:lnTo>
                  <a:lnTo>
                    <a:pt x="247" y="66"/>
                  </a:lnTo>
                  <a:lnTo>
                    <a:pt x="266" y="73"/>
                  </a:lnTo>
                  <a:lnTo>
                    <a:pt x="285" y="81"/>
                  </a:lnTo>
                  <a:lnTo>
                    <a:pt x="305" y="91"/>
                  </a:lnTo>
                  <a:lnTo>
                    <a:pt x="324" y="96"/>
                  </a:lnTo>
                  <a:lnTo>
                    <a:pt x="345" y="102"/>
                  </a:lnTo>
                  <a:lnTo>
                    <a:pt x="364" y="106"/>
                  </a:lnTo>
                  <a:lnTo>
                    <a:pt x="368" y="108"/>
                  </a:lnTo>
                  <a:lnTo>
                    <a:pt x="368" y="108"/>
                  </a:lnTo>
                  <a:lnTo>
                    <a:pt x="370" y="110"/>
                  </a:lnTo>
                  <a:lnTo>
                    <a:pt x="374" y="110"/>
                  </a:lnTo>
                  <a:lnTo>
                    <a:pt x="374" y="108"/>
                  </a:lnTo>
                  <a:lnTo>
                    <a:pt x="385" y="112"/>
                  </a:lnTo>
                  <a:lnTo>
                    <a:pt x="397" y="116"/>
                  </a:lnTo>
                  <a:lnTo>
                    <a:pt x="410" y="118"/>
                  </a:lnTo>
                  <a:lnTo>
                    <a:pt x="422" y="119"/>
                  </a:lnTo>
                  <a:lnTo>
                    <a:pt x="435" y="121"/>
                  </a:lnTo>
                  <a:lnTo>
                    <a:pt x="447" y="125"/>
                  </a:lnTo>
                  <a:lnTo>
                    <a:pt x="458" y="131"/>
                  </a:lnTo>
                  <a:lnTo>
                    <a:pt x="468" y="139"/>
                  </a:lnTo>
                  <a:lnTo>
                    <a:pt x="472" y="169"/>
                  </a:lnTo>
                  <a:lnTo>
                    <a:pt x="470" y="198"/>
                  </a:lnTo>
                  <a:lnTo>
                    <a:pt x="462" y="227"/>
                  </a:lnTo>
                  <a:lnTo>
                    <a:pt x="454" y="256"/>
                  </a:lnTo>
                  <a:lnTo>
                    <a:pt x="449" y="259"/>
                  </a:lnTo>
                  <a:lnTo>
                    <a:pt x="443" y="261"/>
                  </a:lnTo>
                  <a:lnTo>
                    <a:pt x="433" y="261"/>
                  </a:lnTo>
                  <a:lnTo>
                    <a:pt x="426" y="263"/>
                  </a:lnTo>
                  <a:lnTo>
                    <a:pt x="416" y="259"/>
                  </a:lnTo>
                  <a:lnTo>
                    <a:pt x="408" y="258"/>
                  </a:lnTo>
                  <a:lnTo>
                    <a:pt x="401" y="256"/>
                  </a:lnTo>
                  <a:lnTo>
                    <a:pt x="393" y="254"/>
                  </a:lnTo>
                  <a:lnTo>
                    <a:pt x="385" y="252"/>
                  </a:lnTo>
                  <a:lnTo>
                    <a:pt x="376" y="250"/>
                  </a:lnTo>
                  <a:lnTo>
                    <a:pt x="368" y="248"/>
                  </a:lnTo>
                  <a:lnTo>
                    <a:pt x="358" y="246"/>
                  </a:lnTo>
                  <a:lnTo>
                    <a:pt x="347" y="240"/>
                  </a:lnTo>
                  <a:lnTo>
                    <a:pt x="333" y="238"/>
                  </a:lnTo>
                  <a:lnTo>
                    <a:pt x="320" y="233"/>
                  </a:lnTo>
                  <a:lnTo>
                    <a:pt x="307" y="229"/>
                  </a:lnTo>
                  <a:lnTo>
                    <a:pt x="295" y="225"/>
                  </a:lnTo>
                  <a:lnTo>
                    <a:pt x="282" y="221"/>
                  </a:lnTo>
                  <a:lnTo>
                    <a:pt x="270" y="217"/>
                  </a:lnTo>
                  <a:lnTo>
                    <a:pt x="257" y="212"/>
                  </a:lnTo>
                  <a:lnTo>
                    <a:pt x="243" y="210"/>
                  </a:lnTo>
                  <a:lnTo>
                    <a:pt x="232" y="204"/>
                  </a:lnTo>
                  <a:lnTo>
                    <a:pt x="218" y="200"/>
                  </a:lnTo>
                  <a:lnTo>
                    <a:pt x="207" y="198"/>
                  </a:lnTo>
                  <a:lnTo>
                    <a:pt x="193" y="192"/>
                  </a:lnTo>
                  <a:lnTo>
                    <a:pt x="180" y="188"/>
                  </a:lnTo>
                  <a:lnTo>
                    <a:pt x="167" y="185"/>
                  </a:lnTo>
                  <a:lnTo>
                    <a:pt x="155" y="181"/>
                  </a:lnTo>
                  <a:lnTo>
                    <a:pt x="144" y="177"/>
                  </a:lnTo>
                  <a:lnTo>
                    <a:pt x="134" y="173"/>
                  </a:lnTo>
                  <a:lnTo>
                    <a:pt x="122" y="169"/>
                  </a:lnTo>
                  <a:lnTo>
                    <a:pt x="111" y="164"/>
                  </a:lnTo>
                  <a:lnTo>
                    <a:pt x="101" y="158"/>
                  </a:lnTo>
                  <a:lnTo>
                    <a:pt x="92" y="154"/>
                  </a:lnTo>
                  <a:lnTo>
                    <a:pt x="80" y="148"/>
                  </a:lnTo>
                  <a:lnTo>
                    <a:pt x="69" y="144"/>
                  </a:lnTo>
                  <a:lnTo>
                    <a:pt x="63" y="142"/>
                  </a:lnTo>
                  <a:lnTo>
                    <a:pt x="55" y="139"/>
                  </a:lnTo>
                  <a:lnTo>
                    <a:pt x="48" y="139"/>
                  </a:lnTo>
                  <a:lnTo>
                    <a:pt x="42" y="137"/>
                  </a:lnTo>
                  <a:lnTo>
                    <a:pt x="34" y="133"/>
                  </a:lnTo>
                  <a:lnTo>
                    <a:pt x="26" y="131"/>
                  </a:lnTo>
                  <a:lnTo>
                    <a:pt x="19" y="127"/>
                  </a:lnTo>
                  <a:lnTo>
                    <a:pt x="13" y="125"/>
                  </a:lnTo>
                  <a:lnTo>
                    <a:pt x="11" y="125"/>
                  </a:lnTo>
                  <a:lnTo>
                    <a:pt x="9" y="125"/>
                  </a:lnTo>
                  <a:lnTo>
                    <a:pt x="7" y="125"/>
                  </a:lnTo>
                  <a:lnTo>
                    <a:pt x="5" y="125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0" name="Freeform 172"/>
            <p:cNvSpPr>
              <a:spLocks/>
            </p:cNvSpPr>
            <p:nvPr/>
          </p:nvSpPr>
          <p:spPr bwMode="auto">
            <a:xfrm>
              <a:off x="1687" y="1248"/>
              <a:ext cx="344" cy="176"/>
            </a:xfrm>
            <a:custGeom>
              <a:avLst/>
              <a:gdLst/>
              <a:ahLst/>
              <a:cxnLst>
                <a:cxn ang="0">
                  <a:pos x="309" y="261"/>
                </a:cxn>
                <a:cxn ang="0">
                  <a:pos x="282" y="251"/>
                </a:cxn>
                <a:cxn ang="0">
                  <a:pos x="253" y="245"/>
                </a:cxn>
                <a:cxn ang="0">
                  <a:pos x="225" y="236"/>
                </a:cxn>
                <a:cxn ang="0">
                  <a:pos x="200" y="226"/>
                </a:cxn>
                <a:cxn ang="0">
                  <a:pos x="175" y="216"/>
                </a:cxn>
                <a:cxn ang="0">
                  <a:pos x="150" y="209"/>
                </a:cxn>
                <a:cxn ang="0">
                  <a:pos x="127" y="201"/>
                </a:cxn>
                <a:cxn ang="0">
                  <a:pos x="102" y="191"/>
                </a:cxn>
                <a:cxn ang="0">
                  <a:pos x="79" y="184"/>
                </a:cxn>
                <a:cxn ang="0">
                  <a:pos x="54" y="174"/>
                </a:cxn>
                <a:cxn ang="0">
                  <a:pos x="29" y="165"/>
                </a:cxn>
                <a:cxn ang="0">
                  <a:pos x="15" y="151"/>
                </a:cxn>
                <a:cxn ang="0">
                  <a:pos x="4" y="138"/>
                </a:cxn>
                <a:cxn ang="0">
                  <a:pos x="4" y="96"/>
                </a:cxn>
                <a:cxn ang="0">
                  <a:pos x="17" y="30"/>
                </a:cxn>
                <a:cxn ang="0">
                  <a:pos x="48" y="0"/>
                </a:cxn>
                <a:cxn ang="0">
                  <a:pos x="98" y="5"/>
                </a:cxn>
                <a:cxn ang="0">
                  <a:pos x="154" y="19"/>
                </a:cxn>
                <a:cxn ang="0">
                  <a:pos x="194" y="30"/>
                </a:cxn>
                <a:cxn ang="0">
                  <a:pos x="217" y="38"/>
                </a:cxn>
                <a:cxn ang="0">
                  <a:pos x="242" y="48"/>
                </a:cxn>
                <a:cxn ang="0">
                  <a:pos x="265" y="57"/>
                </a:cxn>
                <a:cxn ang="0">
                  <a:pos x="290" y="67"/>
                </a:cxn>
                <a:cxn ang="0">
                  <a:pos x="315" y="74"/>
                </a:cxn>
                <a:cxn ang="0">
                  <a:pos x="338" y="84"/>
                </a:cxn>
                <a:cxn ang="0">
                  <a:pos x="363" y="90"/>
                </a:cxn>
                <a:cxn ang="0">
                  <a:pos x="388" y="99"/>
                </a:cxn>
                <a:cxn ang="0">
                  <a:pos x="420" y="107"/>
                </a:cxn>
                <a:cxn ang="0">
                  <a:pos x="459" y="119"/>
                </a:cxn>
                <a:cxn ang="0">
                  <a:pos x="499" y="130"/>
                </a:cxn>
                <a:cxn ang="0">
                  <a:pos x="539" y="140"/>
                </a:cxn>
                <a:cxn ang="0">
                  <a:pos x="562" y="145"/>
                </a:cxn>
                <a:cxn ang="0">
                  <a:pos x="572" y="147"/>
                </a:cxn>
                <a:cxn ang="0">
                  <a:pos x="581" y="149"/>
                </a:cxn>
                <a:cxn ang="0">
                  <a:pos x="591" y="151"/>
                </a:cxn>
                <a:cxn ang="0">
                  <a:pos x="604" y="153"/>
                </a:cxn>
                <a:cxn ang="0">
                  <a:pos x="622" y="157"/>
                </a:cxn>
                <a:cxn ang="0">
                  <a:pos x="639" y="159"/>
                </a:cxn>
                <a:cxn ang="0">
                  <a:pos x="656" y="165"/>
                </a:cxn>
                <a:cxn ang="0">
                  <a:pos x="675" y="178"/>
                </a:cxn>
                <a:cxn ang="0">
                  <a:pos x="687" y="203"/>
                </a:cxn>
                <a:cxn ang="0">
                  <a:pos x="683" y="232"/>
                </a:cxn>
                <a:cxn ang="0">
                  <a:pos x="672" y="259"/>
                </a:cxn>
                <a:cxn ang="0">
                  <a:pos x="660" y="285"/>
                </a:cxn>
                <a:cxn ang="0">
                  <a:pos x="649" y="314"/>
                </a:cxn>
                <a:cxn ang="0">
                  <a:pos x="639" y="335"/>
                </a:cxn>
                <a:cxn ang="0">
                  <a:pos x="627" y="351"/>
                </a:cxn>
                <a:cxn ang="0">
                  <a:pos x="604" y="353"/>
                </a:cxn>
                <a:cxn ang="0">
                  <a:pos x="568" y="347"/>
                </a:cxn>
                <a:cxn ang="0">
                  <a:pos x="530" y="335"/>
                </a:cxn>
                <a:cxn ang="0">
                  <a:pos x="493" y="324"/>
                </a:cxn>
                <a:cxn ang="0">
                  <a:pos x="455" y="312"/>
                </a:cxn>
                <a:cxn ang="0">
                  <a:pos x="418" y="299"/>
                </a:cxn>
                <a:cxn ang="0">
                  <a:pos x="380" y="285"/>
                </a:cxn>
                <a:cxn ang="0">
                  <a:pos x="342" y="272"/>
                </a:cxn>
              </a:cxnLst>
              <a:rect l="0" t="0" r="r" b="b"/>
              <a:pathLst>
                <a:path w="689" h="353">
                  <a:moveTo>
                    <a:pt x="322" y="266"/>
                  </a:moveTo>
                  <a:lnTo>
                    <a:pt x="309" y="261"/>
                  </a:lnTo>
                  <a:lnTo>
                    <a:pt x="296" y="257"/>
                  </a:lnTo>
                  <a:lnTo>
                    <a:pt x="282" y="251"/>
                  </a:lnTo>
                  <a:lnTo>
                    <a:pt x="269" y="249"/>
                  </a:lnTo>
                  <a:lnTo>
                    <a:pt x="253" y="245"/>
                  </a:lnTo>
                  <a:lnTo>
                    <a:pt x="240" y="239"/>
                  </a:lnTo>
                  <a:lnTo>
                    <a:pt x="225" y="236"/>
                  </a:lnTo>
                  <a:lnTo>
                    <a:pt x="211" y="232"/>
                  </a:lnTo>
                  <a:lnTo>
                    <a:pt x="200" y="226"/>
                  </a:lnTo>
                  <a:lnTo>
                    <a:pt x="188" y="222"/>
                  </a:lnTo>
                  <a:lnTo>
                    <a:pt x="175" y="216"/>
                  </a:lnTo>
                  <a:lnTo>
                    <a:pt x="163" y="213"/>
                  </a:lnTo>
                  <a:lnTo>
                    <a:pt x="150" y="209"/>
                  </a:lnTo>
                  <a:lnTo>
                    <a:pt x="138" y="205"/>
                  </a:lnTo>
                  <a:lnTo>
                    <a:pt x="127" y="201"/>
                  </a:lnTo>
                  <a:lnTo>
                    <a:pt x="113" y="197"/>
                  </a:lnTo>
                  <a:lnTo>
                    <a:pt x="102" y="191"/>
                  </a:lnTo>
                  <a:lnTo>
                    <a:pt x="90" y="188"/>
                  </a:lnTo>
                  <a:lnTo>
                    <a:pt x="79" y="184"/>
                  </a:lnTo>
                  <a:lnTo>
                    <a:pt x="65" y="180"/>
                  </a:lnTo>
                  <a:lnTo>
                    <a:pt x="54" y="174"/>
                  </a:lnTo>
                  <a:lnTo>
                    <a:pt x="40" y="170"/>
                  </a:lnTo>
                  <a:lnTo>
                    <a:pt x="29" y="165"/>
                  </a:lnTo>
                  <a:lnTo>
                    <a:pt x="17" y="159"/>
                  </a:lnTo>
                  <a:lnTo>
                    <a:pt x="15" y="151"/>
                  </a:lnTo>
                  <a:lnTo>
                    <a:pt x="8" y="145"/>
                  </a:lnTo>
                  <a:lnTo>
                    <a:pt x="4" y="138"/>
                  </a:lnTo>
                  <a:lnTo>
                    <a:pt x="0" y="130"/>
                  </a:lnTo>
                  <a:lnTo>
                    <a:pt x="4" y="96"/>
                  </a:lnTo>
                  <a:lnTo>
                    <a:pt x="10" y="63"/>
                  </a:lnTo>
                  <a:lnTo>
                    <a:pt x="17" y="3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71" y="2"/>
                  </a:lnTo>
                  <a:lnTo>
                    <a:pt x="98" y="5"/>
                  </a:lnTo>
                  <a:lnTo>
                    <a:pt x="125" y="11"/>
                  </a:lnTo>
                  <a:lnTo>
                    <a:pt x="154" y="19"/>
                  </a:lnTo>
                  <a:lnTo>
                    <a:pt x="177" y="25"/>
                  </a:lnTo>
                  <a:lnTo>
                    <a:pt x="194" y="30"/>
                  </a:lnTo>
                  <a:lnTo>
                    <a:pt x="205" y="34"/>
                  </a:lnTo>
                  <a:lnTo>
                    <a:pt x="217" y="38"/>
                  </a:lnTo>
                  <a:lnTo>
                    <a:pt x="230" y="44"/>
                  </a:lnTo>
                  <a:lnTo>
                    <a:pt x="242" y="48"/>
                  </a:lnTo>
                  <a:lnTo>
                    <a:pt x="253" y="53"/>
                  </a:lnTo>
                  <a:lnTo>
                    <a:pt x="265" y="57"/>
                  </a:lnTo>
                  <a:lnTo>
                    <a:pt x="278" y="61"/>
                  </a:lnTo>
                  <a:lnTo>
                    <a:pt x="290" y="67"/>
                  </a:lnTo>
                  <a:lnTo>
                    <a:pt x="303" y="71"/>
                  </a:lnTo>
                  <a:lnTo>
                    <a:pt x="315" y="74"/>
                  </a:lnTo>
                  <a:lnTo>
                    <a:pt x="326" y="78"/>
                  </a:lnTo>
                  <a:lnTo>
                    <a:pt x="338" y="84"/>
                  </a:lnTo>
                  <a:lnTo>
                    <a:pt x="351" y="88"/>
                  </a:lnTo>
                  <a:lnTo>
                    <a:pt x="363" y="90"/>
                  </a:lnTo>
                  <a:lnTo>
                    <a:pt x="374" y="96"/>
                  </a:lnTo>
                  <a:lnTo>
                    <a:pt x="388" y="99"/>
                  </a:lnTo>
                  <a:lnTo>
                    <a:pt x="401" y="101"/>
                  </a:lnTo>
                  <a:lnTo>
                    <a:pt x="420" y="107"/>
                  </a:lnTo>
                  <a:lnTo>
                    <a:pt x="439" y="113"/>
                  </a:lnTo>
                  <a:lnTo>
                    <a:pt x="459" y="119"/>
                  </a:lnTo>
                  <a:lnTo>
                    <a:pt x="478" y="124"/>
                  </a:lnTo>
                  <a:lnTo>
                    <a:pt x="499" y="130"/>
                  </a:lnTo>
                  <a:lnTo>
                    <a:pt x="518" y="136"/>
                  </a:lnTo>
                  <a:lnTo>
                    <a:pt x="539" y="140"/>
                  </a:lnTo>
                  <a:lnTo>
                    <a:pt x="558" y="145"/>
                  </a:lnTo>
                  <a:lnTo>
                    <a:pt x="562" y="145"/>
                  </a:lnTo>
                  <a:lnTo>
                    <a:pt x="568" y="147"/>
                  </a:lnTo>
                  <a:lnTo>
                    <a:pt x="572" y="147"/>
                  </a:lnTo>
                  <a:lnTo>
                    <a:pt x="578" y="149"/>
                  </a:lnTo>
                  <a:lnTo>
                    <a:pt x="581" y="149"/>
                  </a:lnTo>
                  <a:lnTo>
                    <a:pt x="587" y="151"/>
                  </a:lnTo>
                  <a:lnTo>
                    <a:pt x="591" y="151"/>
                  </a:lnTo>
                  <a:lnTo>
                    <a:pt x="597" y="149"/>
                  </a:lnTo>
                  <a:lnTo>
                    <a:pt x="604" y="153"/>
                  </a:lnTo>
                  <a:lnTo>
                    <a:pt x="612" y="155"/>
                  </a:lnTo>
                  <a:lnTo>
                    <a:pt x="622" y="157"/>
                  </a:lnTo>
                  <a:lnTo>
                    <a:pt x="631" y="159"/>
                  </a:lnTo>
                  <a:lnTo>
                    <a:pt x="639" y="159"/>
                  </a:lnTo>
                  <a:lnTo>
                    <a:pt x="649" y="163"/>
                  </a:lnTo>
                  <a:lnTo>
                    <a:pt x="656" y="165"/>
                  </a:lnTo>
                  <a:lnTo>
                    <a:pt x="664" y="168"/>
                  </a:lnTo>
                  <a:lnTo>
                    <a:pt x="675" y="178"/>
                  </a:lnTo>
                  <a:lnTo>
                    <a:pt x="683" y="190"/>
                  </a:lnTo>
                  <a:lnTo>
                    <a:pt x="687" y="203"/>
                  </a:lnTo>
                  <a:lnTo>
                    <a:pt x="689" y="218"/>
                  </a:lnTo>
                  <a:lnTo>
                    <a:pt x="683" y="232"/>
                  </a:lnTo>
                  <a:lnTo>
                    <a:pt x="677" y="245"/>
                  </a:lnTo>
                  <a:lnTo>
                    <a:pt x="672" y="259"/>
                  </a:lnTo>
                  <a:lnTo>
                    <a:pt x="666" y="272"/>
                  </a:lnTo>
                  <a:lnTo>
                    <a:pt x="660" y="285"/>
                  </a:lnTo>
                  <a:lnTo>
                    <a:pt x="654" y="301"/>
                  </a:lnTo>
                  <a:lnTo>
                    <a:pt x="649" y="314"/>
                  </a:lnTo>
                  <a:lnTo>
                    <a:pt x="641" y="328"/>
                  </a:lnTo>
                  <a:lnTo>
                    <a:pt x="639" y="335"/>
                  </a:lnTo>
                  <a:lnTo>
                    <a:pt x="633" y="343"/>
                  </a:lnTo>
                  <a:lnTo>
                    <a:pt x="627" y="351"/>
                  </a:lnTo>
                  <a:lnTo>
                    <a:pt x="624" y="353"/>
                  </a:lnTo>
                  <a:lnTo>
                    <a:pt x="604" y="353"/>
                  </a:lnTo>
                  <a:lnTo>
                    <a:pt x="585" y="351"/>
                  </a:lnTo>
                  <a:lnTo>
                    <a:pt x="568" y="347"/>
                  </a:lnTo>
                  <a:lnTo>
                    <a:pt x="549" y="341"/>
                  </a:lnTo>
                  <a:lnTo>
                    <a:pt x="530" y="335"/>
                  </a:lnTo>
                  <a:lnTo>
                    <a:pt x="512" y="330"/>
                  </a:lnTo>
                  <a:lnTo>
                    <a:pt x="493" y="324"/>
                  </a:lnTo>
                  <a:lnTo>
                    <a:pt x="474" y="318"/>
                  </a:lnTo>
                  <a:lnTo>
                    <a:pt x="455" y="312"/>
                  </a:lnTo>
                  <a:lnTo>
                    <a:pt x="436" y="307"/>
                  </a:lnTo>
                  <a:lnTo>
                    <a:pt x="418" y="299"/>
                  </a:lnTo>
                  <a:lnTo>
                    <a:pt x="399" y="291"/>
                  </a:lnTo>
                  <a:lnTo>
                    <a:pt x="380" y="285"/>
                  </a:lnTo>
                  <a:lnTo>
                    <a:pt x="361" y="280"/>
                  </a:lnTo>
                  <a:lnTo>
                    <a:pt x="342" y="272"/>
                  </a:lnTo>
                  <a:lnTo>
                    <a:pt x="322" y="266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1" name="Freeform 173"/>
            <p:cNvSpPr>
              <a:spLocks/>
            </p:cNvSpPr>
            <p:nvPr/>
          </p:nvSpPr>
          <p:spPr bwMode="auto">
            <a:xfrm>
              <a:off x="1701" y="1396"/>
              <a:ext cx="170" cy="402"/>
            </a:xfrm>
            <a:custGeom>
              <a:avLst/>
              <a:gdLst/>
              <a:ahLst/>
              <a:cxnLst>
                <a:cxn ang="0">
                  <a:pos x="84" y="552"/>
                </a:cxn>
                <a:cxn ang="0">
                  <a:pos x="104" y="487"/>
                </a:cxn>
                <a:cxn ang="0">
                  <a:pos x="128" y="409"/>
                </a:cxn>
                <a:cxn ang="0">
                  <a:pos x="155" y="318"/>
                </a:cxn>
                <a:cxn ang="0">
                  <a:pos x="184" y="228"/>
                </a:cxn>
                <a:cxn ang="0">
                  <a:pos x="211" y="144"/>
                </a:cxn>
                <a:cxn ang="0">
                  <a:pos x="232" y="73"/>
                </a:cxn>
                <a:cxn ang="0">
                  <a:pos x="247" y="23"/>
                </a:cxn>
                <a:cxn ang="0">
                  <a:pos x="253" y="0"/>
                </a:cxn>
                <a:cxn ang="0">
                  <a:pos x="259" y="0"/>
                </a:cxn>
                <a:cxn ang="0">
                  <a:pos x="270" y="2"/>
                </a:cxn>
                <a:cxn ang="0">
                  <a:pos x="284" y="4"/>
                </a:cxn>
                <a:cxn ang="0">
                  <a:pos x="299" y="8"/>
                </a:cxn>
                <a:cxn ang="0">
                  <a:pos x="315" y="11"/>
                </a:cxn>
                <a:cxn ang="0">
                  <a:pos x="328" y="13"/>
                </a:cxn>
                <a:cxn ang="0">
                  <a:pos x="338" y="17"/>
                </a:cxn>
                <a:cxn ang="0">
                  <a:pos x="339" y="19"/>
                </a:cxn>
                <a:cxn ang="0">
                  <a:pos x="322" y="59"/>
                </a:cxn>
                <a:cxn ang="0">
                  <a:pos x="307" y="102"/>
                </a:cxn>
                <a:cxn ang="0">
                  <a:pos x="293" y="146"/>
                </a:cxn>
                <a:cxn ang="0">
                  <a:pos x="280" y="192"/>
                </a:cxn>
                <a:cxn ang="0">
                  <a:pos x="265" y="236"/>
                </a:cxn>
                <a:cxn ang="0">
                  <a:pos x="251" y="280"/>
                </a:cxn>
                <a:cxn ang="0">
                  <a:pos x="238" y="322"/>
                </a:cxn>
                <a:cxn ang="0">
                  <a:pos x="222" y="363"/>
                </a:cxn>
                <a:cxn ang="0">
                  <a:pos x="209" y="405"/>
                </a:cxn>
                <a:cxn ang="0">
                  <a:pos x="190" y="462"/>
                </a:cxn>
                <a:cxn ang="0">
                  <a:pos x="169" y="529"/>
                </a:cxn>
                <a:cxn ang="0">
                  <a:pos x="146" y="597"/>
                </a:cxn>
                <a:cxn ang="0">
                  <a:pos x="123" y="664"/>
                </a:cxn>
                <a:cxn ang="0">
                  <a:pos x="104" y="725"/>
                </a:cxn>
                <a:cxn ang="0">
                  <a:pos x="88" y="771"/>
                </a:cxn>
                <a:cxn ang="0">
                  <a:pos x="79" y="804"/>
                </a:cxn>
                <a:cxn ang="0">
                  <a:pos x="73" y="802"/>
                </a:cxn>
                <a:cxn ang="0">
                  <a:pos x="65" y="800"/>
                </a:cxn>
                <a:cxn ang="0">
                  <a:pos x="54" y="798"/>
                </a:cxn>
                <a:cxn ang="0">
                  <a:pos x="40" y="796"/>
                </a:cxn>
                <a:cxn ang="0">
                  <a:pos x="29" y="794"/>
                </a:cxn>
                <a:cxn ang="0">
                  <a:pos x="17" y="792"/>
                </a:cxn>
                <a:cxn ang="0">
                  <a:pos x="6" y="788"/>
                </a:cxn>
                <a:cxn ang="0">
                  <a:pos x="0" y="787"/>
                </a:cxn>
                <a:cxn ang="0">
                  <a:pos x="8" y="756"/>
                </a:cxn>
                <a:cxn ang="0">
                  <a:pos x="17" y="727"/>
                </a:cxn>
                <a:cxn ang="0">
                  <a:pos x="29" y="696"/>
                </a:cxn>
                <a:cxn ang="0">
                  <a:pos x="40" y="668"/>
                </a:cxn>
                <a:cxn ang="0">
                  <a:pos x="52" y="639"/>
                </a:cxn>
                <a:cxn ang="0">
                  <a:pos x="63" y="610"/>
                </a:cxn>
                <a:cxn ang="0">
                  <a:pos x="75" y="581"/>
                </a:cxn>
                <a:cxn ang="0">
                  <a:pos x="84" y="552"/>
                </a:cxn>
              </a:cxnLst>
              <a:rect l="0" t="0" r="r" b="b"/>
              <a:pathLst>
                <a:path w="339" h="804">
                  <a:moveTo>
                    <a:pt x="84" y="552"/>
                  </a:moveTo>
                  <a:lnTo>
                    <a:pt x="104" y="487"/>
                  </a:lnTo>
                  <a:lnTo>
                    <a:pt x="128" y="409"/>
                  </a:lnTo>
                  <a:lnTo>
                    <a:pt x="155" y="318"/>
                  </a:lnTo>
                  <a:lnTo>
                    <a:pt x="184" y="228"/>
                  </a:lnTo>
                  <a:lnTo>
                    <a:pt x="211" y="144"/>
                  </a:lnTo>
                  <a:lnTo>
                    <a:pt x="232" y="73"/>
                  </a:lnTo>
                  <a:lnTo>
                    <a:pt x="247" y="23"/>
                  </a:lnTo>
                  <a:lnTo>
                    <a:pt x="253" y="0"/>
                  </a:lnTo>
                  <a:lnTo>
                    <a:pt x="259" y="0"/>
                  </a:lnTo>
                  <a:lnTo>
                    <a:pt x="270" y="2"/>
                  </a:lnTo>
                  <a:lnTo>
                    <a:pt x="284" y="4"/>
                  </a:lnTo>
                  <a:lnTo>
                    <a:pt x="299" y="8"/>
                  </a:lnTo>
                  <a:lnTo>
                    <a:pt x="315" y="11"/>
                  </a:lnTo>
                  <a:lnTo>
                    <a:pt x="328" y="13"/>
                  </a:lnTo>
                  <a:lnTo>
                    <a:pt x="338" y="17"/>
                  </a:lnTo>
                  <a:lnTo>
                    <a:pt x="339" y="19"/>
                  </a:lnTo>
                  <a:lnTo>
                    <a:pt x="322" y="59"/>
                  </a:lnTo>
                  <a:lnTo>
                    <a:pt x="307" y="102"/>
                  </a:lnTo>
                  <a:lnTo>
                    <a:pt x="293" y="146"/>
                  </a:lnTo>
                  <a:lnTo>
                    <a:pt x="280" y="192"/>
                  </a:lnTo>
                  <a:lnTo>
                    <a:pt x="265" y="236"/>
                  </a:lnTo>
                  <a:lnTo>
                    <a:pt x="251" y="280"/>
                  </a:lnTo>
                  <a:lnTo>
                    <a:pt x="238" y="322"/>
                  </a:lnTo>
                  <a:lnTo>
                    <a:pt x="222" y="363"/>
                  </a:lnTo>
                  <a:lnTo>
                    <a:pt x="209" y="405"/>
                  </a:lnTo>
                  <a:lnTo>
                    <a:pt x="190" y="462"/>
                  </a:lnTo>
                  <a:lnTo>
                    <a:pt x="169" y="529"/>
                  </a:lnTo>
                  <a:lnTo>
                    <a:pt x="146" y="597"/>
                  </a:lnTo>
                  <a:lnTo>
                    <a:pt x="123" y="664"/>
                  </a:lnTo>
                  <a:lnTo>
                    <a:pt x="104" y="725"/>
                  </a:lnTo>
                  <a:lnTo>
                    <a:pt x="88" y="771"/>
                  </a:lnTo>
                  <a:lnTo>
                    <a:pt x="79" y="804"/>
                  </a:lnTo>
                  <a:lnTo>
                    <a:pt x="73" y="802"/>
                  </a:lnTo>
                  <a:lnTo>
                    <a:pt x="65" y="800"/>
                  </a:lnTo>
                  <a:lnTo>
                    <a:pt x="54" y="798"/>
                  </a:lnTo>
                  <a:lnTo>
                    <a:pt x="40" y="796"/>
                  </a:lnTo>
                  <a:lnTo>
                    <a:pt x="29" y="794"/>
                  </a:lnTo>
                  <a:lnTo>
                    <a:pt x="17" y="792"/>
                  </a:lnTo>
                  <a:lnTo>
                    <a:pt x="6" y="788"/>
                  </a:lnTo>
                  <a:lnTo>
                    <a:pt x="0" y="787"/>
                  </a:lnTo>
                  <a:lnTo>
                    <a:pt x="8" y="756"/>
                  </a:lnTo>
                  <a:lnTo>
                    <a:pt x="17" y="727"/>
                  </a:lnTo>
                  <a:lnTo>
                    <a:pt x="29" y="696"/>
                  </a:lnTo>
                  <a:lnTo>
                    <a:pt x="40" y="668"/>
                  </a:lnTo>
                  <a:lnTo>
                    <a:pt x="52" y="639"/>
                  </a:lnTo>
                  <a:lnTo>
                    <a:pt x="63" y="610"/>
                  </a:lnTo>
                  <a:lnTo>
                    <a:pt x="75" y="581"/>
                  </a:lnTo>
                  <a:lnTo>
                    <a:pt x="84" y="552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2" name="Freeform 174"/>
            <p:cNvSpPr>
              <a:spLocks/>
            </p:cNvSpPr>
            <p:nvPr/>
          </p:nvSpPr>
          <p:spPr bwMode="auto">
            <a:xfrm>
              <a:off x="1525" y="1768"/>
              <a:ext cx="349" cy="177"/>
            </a:xfrm>
            <a:custGeom>
              <a:avLst/>
              <a:gdLst/>
              <a:ahLst/>
              <a:cxnLst>
                <a:cxn ang="0">
                  <a:pos x="90" y="187"/>
                </a:cxn>
                <a:cxn ang="0">
                  <a:pos x="82" y="187"/>
                </a:cxn>
                <a:cxn ang="0">
                  <a:pos x="69" y="183"/>
                </a:cxn>
                <a:cxn ang="0">
                  <a:pos x="48" y="173"/>
                </a:cxn>
                <a:cxn ang="0">
                  <a:pos x="29" y="162"/>
                </a:cxn>
                <a:cxn ang="0">
                  <a:pos x="8" y="150"/>
                </a:cxn>
                <a:cxn ang="0">
                  <a:pos x="2" y="125"/>
                </a:cxn>
                <a:cxn ang="0">
                  <a:pos x="11" y="85"/>
                </a:cxn>
                <a:cxn ang="0">
                  <a:pos x="23" y="46"/>
                </a:cxn>
                <a:cxn ang="0">
                  <a:pos x="42" y="14"/>
                </a:cxn>
                <a:cxn ang="0">
                  <a:pos x="77" y="0"/>
                </a:cxn>
                <a:cxn ang="0">
                  <a:pos x="128" y="10"/>
                </a:cxn>
                <a:cxn ang="0">
                  <a:pos x="192" y="23"/>
                </a:cxn>
                <a:cxn ang="0">
                  <a:pos x="261" y="41"/>
                </a:cxn>
                <a:cxn ang="0">
                  <a:pos x="328" y="60"/>
                </a:cxn>
                <a:cxn ang="0">
                  <a:pos x="387" y="79"/>
                </a:cxn>
                <a:cxn ang="0">
                  <a:pos x="435" y="93"/>
                </a:cxn>
                <a:cxn ang="0">
                  <a:pos x="462" y="102"/>
                </a:cxn>
                <a:cxn ang="0">
                  <a:pos x="470" y="104"/>
                </a:cxn>
                <a:cxn ang="0">
                  <a:pos x="470" y="104"/>
                </a:cxn>
                <a:cxn ang="0">
                  <a:pos x="483" y="108"/>
                </a:cxn>
                <a:cxn ang="0">
                  <a:pos x="510" y="119"/>
                </a:cxn>
                <a:cxn ang="0">
                  <a:pos x="537" y="127"/>
                </a:cxn>
                <a:cxn ang="0">
                  <a:pos x="564" y="139"/>
                </a:cxn>
                <a:cxn ang="0">
                  <a:pos x="591" y="148"/>
                </a:cxn>
                <a:cxn ang="0">
                  <a:pos x="618" y="160"/>
                </a:cxn>
                <a:cxn ang="0">
                  <a:pos x="645" y="171"/>
                </a:cxn>
                <a:cxn ang="0">
                  <a:pos x="671" y="185"/>
                </a:cxn>
                <a:cxn ang="0">
                  <a:pos x="691" y="196"/>
                </a:cxn>
                <a:cxn ang="0">
                  <a:pos x="698" y="211"/>
                </a:cxn>
                <a:cxn ang="0">
                  <a:pos x="694" y="234"/>
                </a:cxn>
                <a:cxn ang="0">
                  <a:pos x="687" y="267"/>
                </a:cxn>
                <a:cxn ang="0">
                  <a:pos x="675" y="298"/>
                </a:cxn>
                <a:cxn ang="0">
                  <a:pos x="660" y="327"/>
                </a:cxn>
                <a:cxn ang="0">
                  <a:pos x="637" y="350"/>
                </a:cxn>
                <a:cxn ang="0">
                  <a:pos x="604" y="355"/>
                </a:cxn>
                <a:cxn ang="0">
                  <a:pos x="570" y="350"/>
                </a:cxn>
                <a:cxn ang="0">
                  <a:pos x="537" y="340"/>
                </a:cxn>
                <a:cxn ang="0">
                  <a:pos x="520" y="334"/>
                </a:cxn>
                <a:cxn ang="0">
                  <a:pos x="520" y="334"/>
                </a:cxn>
                <a:cxn ang="0">
                  <a:pos x="518" y="336"/>
                </a:cxn>
                <a:cxn ang="0">
                  <a:pos x="518" y="336"/>
                </a:cxn>
                <a:cxn ang="0">
                  <a:pos x="491" y="325"/>
                </a:cxn>
                <a:cxn ang="0">
                  <a:pos x="439" y="307"/>
                </a:cxn>
                <a:cxn ang="0">
                  <a:pos x="386" y="288"/>
                </a:cxn>
                <a:cxn ang="0">
                  <a:pos x="332" y="273"/>
                </a:cxn>
                <a:cxn ang="0">
                  <a:pos x="278" y="258"/>
                </a:cxn>
                <a:cxn ang="0">
                  <a:pos x="224" y="240"/>
                </a:cxn>
                <a:cxn ang="0">
                  <a:pos x="171" y="221"/>
                </a:cxn>
                <a:cxn ang="0">
                  <a:pos x="117" y="200"/>
                </a:cxn>
              </a:cxnLst>
              <a:rect l="0" t="0" r="r" b="b"/>
              <a:pathLst>
                <a:path w="698" h="355">
                  <a:moveTo>
                    <a:pt x="92" y="188"/>
                  </a:moveTo>
                  <a:lnTo>
                    <a:pt x="90" y="187"/>
                  </a:lnTo>
                  <a:lnTo>
                    <a:pt x="86" y="187"/>
                  </a:lnTo>
                  <a:lnTo>
                    <a:pt x="82" y="187"/>
                  </a:lnTo>
                  <a:lnTo>
                    <a:pt x="81" y="188"/>
                  </a:lnTo>
                  <a:lnTo>
                    <a:pt x="69" y="183"/>
                  </a:lnTo>
                  <a:lnTo>
                    <a:pt x="59" y="177"/>
                  </a:lnTo>
                  <a:lnTo>
                    <a:pt x="48" y="173"/>
                  </a:lnTo>
                  <a:lnTo>
                    <a:pt x="38" y="167"/>
                  </a:lnTo>
                  <a:lnTo>
                    <a:pt x="29" y="162"/>
                  </a:lnTo>
                  <a:lnTo>
                    <a:pt x="17" y="156"/>
                  </a:lnTo>
                  <a:lnTo>
                    <a:pt x="8" y="150"/>
                  </a:lnTo>
                  <a:lnTo>
                    <a:pt x="0" y="142"/>
                  </a:lnTo>
                  <a:lnTo>
                    <a:pt x="2" y="125"/>
                  </a:lnTo>
                  <a:lnTo>
                    <a:pt x="6" y="104"/>
                  </a:lnTo>
                  <a:lnTo>
                    <a:pt x="11" y="85"/>
                  </a:lnTo>
                  <a:lnTo>
                    <a:pt x="15" y="66"/>
                  </a:lnTo>
                  <a:lnTo>
                    <a:pt x="23" y="46"/>
                  </a:lnTo>
                  <a:lnTo>
                    <a:pt x="31" y="29"/>
                  </a:lnTo>
                  <a:lnTo>
                    <a:pt x="42" y="14"/>
                  </a:lnTo>
                  <a:lnTo>
                    <a:pt x="56" y="0"/>
                  </a:lnTo>
                  <a:lnTo>
                    <a:pt x="77" y="0"/>
                  </a:lnTo>
                  <a:lnTo>
                    <a:pt x="100" y="4"/>
                  </a:lnTo>
                  <a:lnTo>
                    <a:pt x="128" y="10"/>
                  </a:lnTo>
                  <a:lnTo>
                    <a:pt x="159" y="16"/>
                  </a:lnTo>
                  <a:lnTo>
                    <a:pt x="192" y="23"/>
                  </a:lnTo>
                  <a:lnTo>
                    <a:pt x="226" y="33"/>
                  </a:lnTo>
                  <a:lnTo>
                    <a:pt x="261" y="41"/>
                  </a:lnTo>
                  <a:lnTo>
                    <a:pt x="293" y="50"/>
                  </a:lnTo>
                  <a:lnTo>
                    <a:pt x="328" y="60"/>
                  </a:lnTo>
                  <a:lnTo>
                    <a:pt x="359" y="69"/>
                  </a:lnTo>
                  <a:lnTo>
                    <a:pt x="387" y="79"/>
                  </a:lnTo>
                  <a:lnTo>
                    <a:pt x="414" y="87"/>
                  </a:lnTo>
                  <a:lnTo>
                    <a:pt x="435" y="93"/>
                  </a:lnTo>
                  <a:lnTo>
                    <a:pt x="451" y="98"/>
                  </a:lnTo>
                  <a:lnTo>
                    <a:pt x="462" y="102"/>
                  </a:lnTo>
                  <a:lnTo>
                    <a:pt x="468" y="104"/>
                  </a:lnTo>
                  <a:lnTo>
                    <a:pt x="470" y="104"/>
                  </a:lnTo>
                  <a:lnTo>
                    <a:pt x="470" y="104"/>
                  </a:lnTo>
                  <a:lnTo>
                    <a:pt x="470" y="104"/>
                  </a:lnTo>
                  <a:lnTo>
                    <a:pt x="470" y="104"/>
                  </a:lnTo>
                  <a:lnTo>
                    <a:pt x="483" y="108"/>
                  </a:lnTo>
                  <a:lnTo>
                    <a:pt x="497" y="114"/>
                  </a:lnTo>
                  <a:lnTo>
                    <a:pt x="510" y="119"/>
                  </a:lnTo>
                  <a:lnTo>
                    <a:pt x="524" y="123"/>
                  </a:lnTo>
                  <a:lnTo>
                    <a:pt x="537" y="127"/>
                  </a:lnTo>
                  <a:lnTo>
                    <a:pt x="551" y="133"/>
                  </a:lnTo>
                  <a:lnTo>
                    <a:pt x="564" y="139"/>
                  </a:lnTo>
                  <a:lnTo>
                    <a:pt x="577" y="144"/>
                  </a:lnTo>
                  <a:lnTo>
                    <a:pt x="591" y="148"/>
                  </a:lnTo>
                  <a:lnTo>
                    <a:pt x="604" y="154"/>
                  </a:lnTo>
                  <a:lnTo>
                    <a:pt x="618" y="160"/>
                  </a:lnTo>
                  <a:lnTo>
                    <a:pt x="631" y="165"/>
                  </a:lnTo>
                  <a:lnTo>
                    <a:pt x="645" y="171"/>
                  </a:lnTo>
                  <a:lnTo>
                    <a:pt x="658" y="177"/>
                  </a:lnTo>
                  <a:lnTo>
                    <a:pt x="671" y="185"/>
                  </a:lnTo>
                  <a:lnTo>
                    <a:pt x="685" y="190"/>
                  </a:lnTo>
                  <a:lnTo>
                    <a:pt x="691" y="196"/>
                  </a:lnTo>
                  <a:lnTo>
                    <a:pt x="696" y="202"/>
                  </a:lnTo>
                  <a:lnTo>
                    <a:pt x="698" y="211"/>
                  </a:lnTo>
                  <a:lnTo>
                    <a:pt x="698" y="219"/>
                  </a:lnTo>
                  <a:lnTo>
                    <a:pt x="694" y="234"/>
                  </a:lnTo>
                  <a:lnTo>
                    <a:pt x="691" y="252"/>
                  </a:lnTo>
                  <a:lnTo>
                    <a:pt x="687" y="267"/>
                  </a:lnTo>
                  <a:lnTo>
                    <a:pt x="681" y="282"/>
                  </a:lnTo>
                  <a:lnTo>
                    <a:pt x="675" y="298"/>
                  </a:lnTo>
                  <a:lnTo>
                    <a:pt x="668" y="313"/>
                  </a:lnTo>
                  <a:lnTo>
                    <a:pt x="660" y="327"/>
                  </a:lnTo>
                  <a:lnTo>
                    <a:pt x="652" y="342"/>
                  </a:lnTo>
                  <a:lnTo>
                    <a:pt x="637" y="350"/>
                  </a:lnTo>
                  <a:lnTo>
                    <a:pt x="622" y="353"/>
                  </a:lnTo>
                  <a:lnTo>
                    <a:pt x="604" y="355"/>
                  </a:lnTo>
                  <a:lnTo>
                    <a:pt x="587" y="353"/>
                  </a:lnTo>
                  <a:lnTo>
                    <a:pt x="570" y="350"/>
                  </a:lnTo>
                  <a:lnTo>
                    <a:pt x="554" y="346"/>
                  </a:lnTo>
                  <a:lnTo>
                    <a:pt x="537" y="340"/>
                  </a:lnTo>
                  <a:lnTo>
                    <a:pt x="522" y="334"/>
                  </a:lnTo>
                  <a:lnTo>
                    <a:pt x="520" y="334"/>
                  </a:lnTo>
                  <a:lnTo>
                    <a:pt x="520" y="334"/>
                  </a:lnTo>
                  <a:lnTo>
                    <a:pt x="520" y="334"/>
                  </a:lnTo>
                  <a:lnTo>
                    <a:pt x="518" y="334"/>
                  </a:lnTo>
                  <a:lnTo>
                    <a:pt x="518" y="336"/>
                  </a:lnTo>
                  <a:lnTo>
                    <a:pt x="518" y="336"/>
                  </a:lnTo>
                  <a:lnTo>
                    <a:pt x="518" y="336"/>
                  </a:lnTo>
                  <a:lnTo>
                    <a:pt x="518" y="336"/>
                  </a:lnTo>
                  <a:lnTo>
                    <a:pt x="491" y="325"/>
                  </a:lnTo>
                  <a:lnTo>
                    <a:pt x="466" y="315"/>
                  </a:lnTo>
                  <a:lnTo>
                    <a:pt x="439" y="307"/>
                  </a:lnTo>
                  <a:lnTo>
                    <a:pt x="412" y="298"/>
                  </a:lnTo>
                  <a:lnTo>
                    <a:pt x="386" y="288"/>
                  </a:lnTo>
                  <a:lnTo>
                    <a:pt x="359" y="281"/>
                  </a:lnTo>
                  <a:lnTo>
                    <a:pt x="332" y="273"/>
                  </a:lnTo>
                  <a:lnTo>
                    <a:pt x="305" y="265"/>
                  </a:lnTo>
                  <a:lnTo>
                    <a:pt x="278" y="258"/>
                  </a:lnTo>
                  <a:lnTo>
                    <a:pt x="251" y="248"/>
                  </a:lnTo>
                  <a:lnTo>
                    <a:pt x="224" y="240"/>
                  </a:lnTo>
                  <a:lnTo>
                    <a:pt x="198" y="231"/>
                  </a:lnTo>
                  <a:lnTo>
                    <a:pt x="171" y="221"/>
                  </a:lnTo>
                  <a:lnTo>
                    <a:pt x="144" y="211"/>
                  </a:lnTo>
                  <a:lnTo>
                    <a:pt x="117" y="200"/>
                  </a:lnTo>
                  <a:lnTo>
                    <a:pt x="92" y="188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3" name="Freeform 175"/>
            <p:cNvSpPr>
              <a:spLocks/>
            </p:cNvSpPr>
            <p:nvPr/>
          </p:nvSpPr>
          <p:spPr bwMode="auto">
            <a:xfrm>
              <a:off x="1555" y="1885"/>
              <a:ext cx="235" cy="128"/>
            </a:xfrm>
            <a:custGeom>
              <a:avLst/>
              <a:gdLst/>
              <a:ahLst/>
              <a:cxnLst>
                <a:cxn ang="0">
                  <a:pos x="43" y="160"/>
                </a:cxn>
                <a:cxn ang="0">
                  <a:pos x="29" y="154"/>
                </a:cxn>
                <a:cxn ang="0">
                  <a:pos x="16" y="144"/>
                </a:cxn>
                <a:cxn ang="0">
                  <a:pos x="6" y="133"/>
                </a:cxn>
                <a:cxn ang="0">
                  <a:pos x="0" y="114"/>
                </a:cxn>
                <a:cxn ang="0">
                  <a:pos x="6" y="81"/>
                </a:cxn>
                <a:cxn ang="0">
                  <a:pos x="18" y="50"/>
                </a:cxn>
                <a:cxn ang="0">
                  <a:pos x="29" y="20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69" y="6"/>
                </a:cxn>
                <a:cxn ang="0">
                  <a:pos x="121" y="18"/>
                </a:cxn>
                <a:cxn ang="0">
                  <a:pos x="171" y="31"/>
                </a:cxn>
                <a:cxn ang="0">
                  <a:pos x="221" y="47"/>
                </a:cxn>
                <a:cxn ang="0">
                  <a:pos x="271" y="62"/>
                </a:cxn>
                <a:cxn ang="0">
                  <a:pos x="323" y="79"/>
                </a:cxn>
                <a:cxn ang="0">
                  <a:pos x="374" y="96"/>
                </a:cxn>
                <a:cxn ang="0">
                  <a:pos x="430" y="114"/>
                </a:cxn>
                <a:cxn ang="0">
                  <a:pos x="461" y="125"/>
                </a:cxn>
                <a:cxn ang="0">
                  <a:pos x="465" y="127"/>
                </a:cxn>
                <a:cxn ang="0">
                  <a:pos x="468" y="139"/>
                </a:cxn>
                <a:cxn ang="0">
                  <a:pos x="467" y="160"/>
                </a:cxn>
                <a:cxn ang="0">
                  <a:pos x="459" y="181"/>
                </a:cxn>
                <a:cxn ang="0">
                  <a:pos x="449" y="204"/>
                </a:cxn>
                <a:cxn ang="0">
                  <a:pos x="440" y="227"/>
                </a:cxn>
                <a:cxn ang="0">
                  <a:pos x="426" y="248"/>
                </a:cxn>
                <a:cxn ang="0">
                  <a:pos x="398" y="258"/>
                </a:cxn>
                <a:cxn ang="0">
                  <a:pos x="361" y="250"/>
                </a:cxn>
                <a:cxn ang="0">
                  <a:pos x="327" y="236"/>
                </a:cxn>
                <a:cxn ang="0">
                  <a:pos x="290" y="223"/>
                </a:cxn>
                <a:cxn ang="0">
                  <a:pos x="257" y="213"/>
                </a:cxn>
                <a:cxn ang="0">
                  <a:pos x="229" y="206"/>
                </a:cxn>
                <a:cxn ang="0">
                  <a:pos x="202" y="200"/>
                </a:cxn>
                <a:cxn ang="0">
                  <a:pos x="173" y="194"/>
                </a:cxn>
                <a:cxn ang="0">
                  <a:pos x="146" y="188"/>
                </a:cxn>
                <a:cxn ang="0">
                  <a:pos x="119" y="181"/>
                </a:cxn>
                <a:cxn ang="0">
                  <a:pos x="91" y="173"/>
                </a:cxn>
                <a:cxn ang="0">
                  <a:pos x="64" y="165"/>
                </a:cxn>
              </a:cxnLst>
              <a:rect l="0" t="0" r="r" b="b"/>
              <a:pathLst>
                <a:path w="470" h="258">
                  <a:moveTo>
                    <a:pt x="50" y="162"/>
                  </a:moveTo>
                  <a:lnTo>
                    <a:pt x="43" y="160"/>
                  </a:lnTo>
                  <a:lnTo>
                    <a:pt x="35" y="156"/>
                  </a:lnTo>
                  <a:lnTo>
                    <a:pt x="29" y="154"/>
                  </a:lnTo>
                  <a:lnTo>
                    <a:pt x="23" y="148"/>
                  </a:lnTo>
                  <a:lnTo>
                    <a:pt x="16" y="144"/>
                  </a:lnTo>
                  <a:lnTo>
                    <a:pt x="10" y="139"/>
                  </a:lnTo>
                  <a:lnTo>
                    <a:pt x="6" y="133"/>
                  </a:lnTo>
                  <a:lnTo>
                    <a:pt x="0" y="129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6" y="81"/>
                  </a:lnTo>
                  <a:lnTo>
                    <a:pt x="12" y="66"/>
                  </a:lnTo>
                  <a:lnTo>
                    <a:pt x="18" y="50"/>
                  </a:lnTo>
                  <a:lnTo>
                    <a:pt x="23" y="35"/>
                  </a:lnTo>
                  <a:lnTo>
                    <a:pt x="29" y="20"/>
                  </a:lnTo>
                  <a:lnTo>
                    <a:pt x="35" y="4"/>
                  </a:lnTo>
                  <a:lnTo>
                    <a:pt x="37" y="4"/>
                  </a:lnTo>
                  <a:lnTo>
                    <a:pt x="39" y="2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69" y="6"/>
                  </a:lnTo>
                  <a:lnTo>
                    <a:pt x="96" y="12"/>
                  </a:lnTo>
                  <a:lnTo>
                    <a:pt x="121" y="18"/>
                  </a:lnTo>
                  <a:lnTo>
                    <a:pt x="146" y="25"/>
                  </a:lnTo>
                  <a:lnTo>
                    <a:pt x="171" y="31"/>
                  </a:lnTo>
                  <a:lnTo>
                    <a:pt x="196" y="39"/>
                  </a:lnTo>
                  <a:lnTo>
                    <a:pt x="221" y="47"/>
                  </a:lnTo>
                  <a:lnTo>
                    <a:pt x="246" y="54"/>
                  </a:lnTo>
                  <a:lnTo>
                    <a:pt x="271" y="62"/>
                  </a:lnTo>
                  <a:lnTo>
                    <a:pt x="298" y="70"/>
                  </a:lnTo>
                  <a:lnTo>
                    <a:pt x="323" y="79"/>
                  </a:lnTo>
                  <a:lnTo>
                    <a:pt x="350" y="87"/>
                  </a:lnTo>
                  <a:lnTo>
                    <a:pt x="374" y="96"/>
                  </a:lnTo>
                  <a:lnTo>
                    <a:pt x="403" y="104"/>
                  </a:lnTo>
                  <a:lnTo>
                    <a:pt x="430" y="114"/>
                  </a:lnTo>
                  <a:lnTo>
                    <a:pt x="459" y="121"/>
                  </a:lnTo>
                  <a:lnTo>
                    <a:pt x="461" y="125"/>
                  </a:lnTo>
                  <a:lnTo>
                    <a:pt x="463" y="125"/>
                  </a:lnTo>
                  <a:lnTo>
                    <a:pt x="465" y="127"/>
                  </a:lnTo>
                  <a:lnTo>
                    <a:pt x="467" y="129"/>
                  </a:lnTo>
                  <a:lnTo>
                    <a:pt x="468" y="139"/>
                  </a:lnTo>
                  <a:lnTo>
                    <a:pt x="470" y="150"/>
                  </a:lnTo>
                  <a:lnTo>
                    <a:pt x="467" y="160"/>
                  </a:lnTo>
                  <a:lnTo>
                    <a:pt x="465" y="169"/>
                  </a:lnTo>
                  <a:lnTo>
                    <a:pt x="459" y="181"/>
                  </a:lnTo>
                  <a:lnTo>
                    <a:pt x="453" y="192"/>
                  </a:lnTo>
                  <a:lnTo>
                    <a:pt x="449" y="204"/>
                  </a:lnTo>
                  <a:lnTo>
                    <a:pt x="444" y="215"/>
                  </a:lnTo>
                  <a:lnTo>
                    <a:pt x="440" y="227"/>
                  </a:lnTo>
                  <a:lnTo>
                    <a:pt x="434" y="236"/>
                  </a:lnTo>
                  <a:lnTo>
                    <a:pt x="426" y="248"/>
                  </a:lnTo>
                  <a:lnTo>
                    <a:pt x="417" y="256"/>
                  </a:lnTo>
                  <a:lnTo>
                    <a:pt x="398" y="258"/>
                  </a:lnTo>
                  <a:lnTo>
                    <a:pt x="378" y="254"/>
                  </a:lnTo>
                  <a:lnTo>
                    <a:pt x="361" y="250"/>
                  </a:lnTo>
                  <a:lnTo>
                    <a:pt x="344" y="242"/>
                  </a:lnTo>
                  <a:lnTo>
                    <a:pt x="327" y="236"/>
                  </a:lnTo>
                  <a:lnTo>
                    <a:pt x="309" y="229"/>
                  </a:lnTo>
                  <a:lnTo>
                    <a:pt x="290" y="223"/>
                  </a:lnTo>
                  <a:lnTo>
                    <a:pt x="271" y="217"/>
                  </a:lnTo>
                  <a:lnTo>
                    <a:pt x="257" y="213"/>
                  </a:lnTo>
                  <a:lnTo>
                    <a:pt x="242" y="210"/>
                  </a:lnTo>
                  <a:lnTo>
                    <a:pt x="229" y="206"/>
                  </a:lnTo>
                  <a:lnTo>
                    <a:pt x="215" y="204"/>
                  </a:lnTo>
                  <a:lnTo>
                    <a:pt x="202" y="200"/>
                  </a:lnTo>
                  <a:lnTo>
                    <a:pt x="188" y="196"/>
                  </a:lnTo>
                  <a:lnTo>
                    <a:pt x="173" y="194"/>
                  </a:lnTo>
                  <a:lnTo>
                    <a:pt x="160" y="190"/>
                  </a:lnTo>
                  <a:lnTo>
                    <a:pt x="146" y="188"/>
                  </a:lnTo>
                  <a:lnTo>
                    <a:pt x="133" y="185"/>
                  </a:lnTo>
                  <a:lnTo>
                    <a:pt x="119" y="181"/>
                  </a:lnTo>
                  <a:lnTo>
                    <a:pt x="104" y="177"/>
                  </a:lnTo>
                  <a:lnTo>
                    <a:pt x="91" y="173"/>
                  </a:lnTo>
                  <a:lnTo>
                    <a:pt x="77" y="171"/>
                  </a:lnTo>
                  <a:lnTo>
                    <a:pt x="64" y="165"/>
                  </a:lnTo>
                  <a:lnTo>
                    <a:pt x="50" y="162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4" name="Freeform 176"/>
            <p:cNvSpPr>
              <a:spLocks/>
            </p:cNvSpPr>
            <p:nvPr/>
          </p:nvSpPr>
          <p:spPr bwMode="auto">
            <a:xfrm>
              <a:off x="1630" y="1991"/>
              <a:ext cx="65" cy="2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19" y="4"/>
                </a:cxn>
                <a:cxn ang="0">
                  <a:pos x="34" y="6"/>
                </a:cxn>
                <a:cxn ang="0">
                  <a:pos x="50" y="10"/>
                </a:cxn>
                <a:cxn ang="0">
                  <a:pos x="67" y="12"/>
                </a:cxn>
                <a:cxn ang="0">
                  <a:pos x="82" y="18"/>
                </a:cxn>
                <a:cxn ang="0">
                  <a:pos x="98" y="22"/>
                </a:cxn>
                <a:cxn ang="0">
                  <a:pos x="113" y="25"/>
                </a:cxn>
                <a:cxn ang="0">
                  <a:pos x="128" y="29"/>
                </a:cxn>
                <a:cxn ang="0">
                  <a:pos x="127" y="35"/>
                </a:cxn>
                <a:cxn ang="0">
                  <a:pos x="123" y="39"/>
                </a:cxn>
                <a:cxn ang="0">
                  <a:pos x="121" y="45"/>
                </a:cxn>
                <a:cxn ang="0">
                  <a:pos x="117" y="46"/>
                </a:cxn>
                <a:cxn ang="0">
                  <a:pos x="102" y="46"/>
                </a:cxn>
                <a:cxn ang="0">
                  <a:pos x="86" y="45"/>
                </a:cxn>
                <a:cxn ang="0">
                  <a:pos x="71" y="41"/>
                </a:cxn>
                <a:cxn ang="0">
                  <a:pos x="56" y="37"/>
                </a:cxn>
                <a:cxn ang="0">
                  <a:pos x="42" y="33"/>
                </a:cxn>
                <a:cxn ang="0">
                  <a:pos x="27" y="25"/>
                </a:cxn>
                <a:cxn ang="0">
                  <a:pos x="13" y="18"/>
                </a:cxn>
                <a:cxn ang="0">
                  <a:pos x="0" y="10"/>
                </a:cxn>
              </a:cxnLst>
              <a:rect l="0" t="0" r="r" b="b"/>
              <a:pathLst>
                <a:path w="128" h="46">
                  <a:moveTo>
                    <a:pt x="0" y="10"/>
                  </a:moveTo>
                  <a:lnTo>
                    <a:pt x="2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19" y="4"/>
                  </a:lnTo>
                  <a:lnTo>
                    <a:pt x="34" y="6"/>
                  </a:lnTo>
                  <a:lnTo>
                    <a:pt x="50" y="10"/>
                  </a:lnTo>
                  <a:lnTo>
                    <a:pt x="67" y="12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3" y="25"/>
                  </a:lnTo>
                  <a:lnTo>
                    <a:pt x="128" y="29"/>
                  </a:lnTo>
                  <a:lnTo>
                    <a:pt x="127" y="35"/>
                  </a:lnTo>
                  <a:lnTo>
                    <a:pt x="123" y="39"/>
                  </a:lnTo>
                  <a:lnTo>
                    <a:pt x="121" y="45"/>
                  </a:lnTo>
                  <a:lnTo>
                    <a:pt x="117" y="46"/>
                  </a:lnTo>
                  <a:lnTo>
                    <a:pt x="102" y="46"/>
                  </a:lnTo>
                  <a:lnTo>
                    <a:pt x="86" y="45"/>
                  </a:lnTo>
                  <a:lnTo>
                    <a:pt x="71" y="41"/>
                  </a:lnTo>
                  <a:lnTo>
                    <a:pt x="56" y="37"/>
                  </a:lnTo>
                  <a:lnTo>
                    <a:pt x="42" y="33"/>
                  </a:lnTo>
                  <a:lnTo>
                    <a:pt x="27" y="25"/>
                  </a:lnTo>
                  <a:lnTo>
                    <a:pt x="13" y="1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5" name="Freeform 177"/>
            <p:cNvSpPr>
              <a:spLocks/>
            </p:cNvSpPr>
            <p:nvPr/>
          </p:nvSpPr>
          <p:spPr bwMode="auto">
            <a:xfrm>
              <a:off x="1630" y="2018"/>
              <a:ext cx="39" cy="3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8" y="42"/>
                </a:cxn>
                <a:cxn ang="0">
                  <a:pos x="13" y="29"/>
                </a:cxn>
                <a:cxn ang="0">
                  <a:pos x="17" y="15"/>
                </a:cxn>
                <a:cxn ang="0">
                  <a:pos x="17" y="2"/>
                </a:cxn>
                <a:cxn ang="0">
                  <a:pos x="17" y="2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7" y="2"/>
                </a:cxn>
                <a:cxn ang="0">
                  <a:pos x="33" y="6"/>
                </a:cxn>
                <a:cxn ang="0">
                  <a:pos x="40" y="8"/>
                </a:cxn>
                <a:cxn ang="0">
                  <a:pos x="48" y="10"/>
                </a:cxn>
                <a:cxn ang="0">
                  <a:pos x="56" y="12"/>
                </a:cxn>
                <a:cxn ang="0">
                  <a:pos x="63" y="14"/>
                </a:cxn>
                <a:cxn ang="0">
                  <a:pos x="71" y="14"/>
                </a:cxn>
                <a:cxn ang="0">
                  <a:pos x="79" y="15"/>
                </a:cxn>
                <a:cxn ang="0">
                  <a:pos x="71" y="29"/>
                </a:cxn>
                <a:cxn ang="0">
                  <a:pos x="65" y="44"/>
                </a:cxn>
                <a:cxn ang="0">
                  <a:pos x="60" y="60"/>
                </a:cxn>
                <a:cxn ang="0">
                  <a:pos x="56" y="73"/>
                </a:cxn>
                <a:cxn ang="0">
                  <a:pos x="48" y="71"/>
                </a:cxn>
                <a:cxn ang="0">
                  <a:pos x="42" y="67"/>
                </a:cxn>
                <a:cxn ang="0">
                  <a:pos x="35" y="65"/>
                </a:cxn>
                <a:cxn ang="0">
                  <a:pos x="29" y="63"/>
                </a:cxn>
                <a:cxn ang="0">
                  <a:pos x="21" y="62"/>
                </a:cxn>
                <a:cxn ang="0">
                  <a:pos x="15" y="60"/>
                </a:cxn>
                <a:cxn ang="0">
                  <a:pos x="8" y="58"/>
                </a:cxn>
                <a:cxn ang="0">
                  <a:pos x="0" y="56"/>
                </a:cxn>
              </a:cxnLst>
              <a:rect l="0" t="0" r="r" b="b"/>
              <a:pathLst>
                <a:path w="79" h="73">
                  <a:moveTo>
                    <a:pt x="0" y="56"/>
                  </a:moveTo>
                  <a:lnTo>
                    <a:pt x="8" y="42"/>
                  </a:lnTo>
                  <a:lnTo>
                    <a:pt x="13" y="29"/>
                  </a:lnTo>
                  <a:lnTo>
                    <a:pt x="17" y="15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7" y="2"/>
                  </a:lnTo>
                  <a:lnTo>
                    <a:pt x="33" y="6"/>
                  </a:lnTo>
                  <a:lnTo>
                    <a:pt x="40" y="8"/>
                  </a:lnTo>
                  <a:lnTo>
                    <a:pt x="48" y="10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71" y="14"/>
                  </a:lnTo>
                  <a:lnTo>
                    <a:pt x="79" y="15"/>
                  </a:lnTo>
                  <a:lnTo>
                    <a:pt x="71" y="29"/>
                  </a:lnTo>
                  <a:lnTo>
                    <a:pt x="65" y="44"/>
                  </a:lnTo>
                  <a:lnTo>
                    <a:pt x="60" y="60"/>
                  </a:lnTo>
                  <a:lnTo>
                    <a:pt x="56" y="73"/>
                  </a:lnTo>
                  <a:lnTo>
                    <a:pt x="48" y="71"/>
                  </a:lnTo>
                  <a:lnTo>
                    <a:pt x="42" y="67"/>
                  </a:lnTo>
                  <a:lnTo>
                    <a:pt x="35" y="65"/>
                  </a:lnTo>
                  <a:lnTo>
                    <a:pt x="29" y="63"/>
                  </a:lnTo>
                  <a:lnTo>
                    <a:pt x="21" y="62"/>
                  </a:lnTo>
                  <a:lnTo>
                    <a:pt x="15" y="60"/>
                  </a:lnTo>
                  <a:lnTo>
                    <a:pt x="8" y="58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6" name="Freeform 178"/>
            <p:cNvSpPr>
              <a:spLocks/>
            </p:cNvSpPr>
            <p:nvPr/>
          </p:nvSpPr>
          <p:spPr bwMode="auto">
            <a:xfrm>
              <a:off x="984" y="1746"/>
              <a:ext cx="441" cy="333"/>
            </a:xfrm>
            <a:custGeom>
              <a:avLst/>
              <a:gdLst/>
              <a:ahLst/>
              <a:cxnLst>
                <a:cxn ang="0">
                  <a:pos x="857" y="349"/>
                </a:cxn>
                <a:cxn ang="0">
                  <a:pos x="806" y="255"/>
                </a:cxn>
                <a:cxn ang="0">
                  <a:pos x="714" y="186"/>
                </a:cxn>
                <a:cxn ang="0">
                  <a:pos x="666" y="183"/>
                </a:cxn>
                <a:cxn ang="0">
                  <a:pos x="622" y="194"/>
                </a:cxn>
                <a:cxn ang="0">
                  <a:pos x="583" y="194"/>
                </a:cxn>
                <a:cxn ang="0">
                  <a:pos x="564" y="165"/>
                </a:cxn>
                <a:cxn ang="0">
                  <a:pos x="549" y="129"/>
                </a:cxn>
                <a:cxn ang="0">
                  <a:pos x="529" y="94"/>
                </a:cxn>
                <a:cxn ang="0">
                  <a:pos x="504" y="54"/>
                </a:cxn>
                <a:cxn ang="0">
                  <a:pos x="460" y="19"/>
                </a:cxn>
                <a:cxn ang="0">
                  <a:pos x="407" y="0"/>
                </a:cxn>
                <a:cxn ang="0">
                  <a:pos x="353" y="4"/>
                </a:cxn>
                <a:cxn ang="0">
                  <a:pos x="307" y="31"/>
                </a:cxn>
                <a:cxn ang="0">
                  <a:pos x="272" y="71"/>
                </a:cxn>
                <a:cxn ang="0">
                  <a:pos x="253" y="60"/>
                </a:cxn>
                <a:cxn ang="0">
                  <a:pos x="236" y="54"/>
                </a:cxn>
                <a:cxn ang="0">
                  <a:pos x="207" y="48"/>
                </a:cxn>
                <a:cxn ang="0">
                  <a:pos x="161" y="60"/>
                </a:cxn>
                <a:cxn ang="0">
                  <a:pos x="125" y="89"/>
                </a:cxn>
                <a:cxn ang="0">
                  <a:pos x="100" y="152"/>
                </a:cxn>
                <a:cxn ang="0">
                  <a:pos x="121" y="215"/>
                </a:cxn>
                <a:cxn ang="0">
                  <a:pos x="150" y="244"/>
                </a:cxn>
                <a:cxn ang="0">
                  <a:pos x="182" y="269"/>
                </a:cxn>
                <a:cxn ang="0">
                  <a:pos x="201" y="286"/>
                </a:cxn>
                <a:cxn ang="0">
                  <a:pos x="203" y="298"/>
                </a:cxn>
                <a:cxn ang="0">
                  <a:pos x="180" y="303"/>
                </a:cxn>
                <a:cxn ang="0">
                  <a:pos x="161" y="311"/>
                </a:cxn>
                <a:cxn ang="0">
                  <a:pos x="134" y="319"/>
                </a:cxn>
                <a:cxn ang="0">
                  <a:pos x="107" y="330"/>
                </a:cxn>
                <a:cxn ang="0">
                  <a:pos x="82" y="346"/>
                </a:cxn>
                <a:cxn ang="0">
                  <a:pos x="36" y="388"/>
                </a:cxn>
                <a:cxn ang="0">
                  <a:pos x="6" y="440"/>
                </a:cxn>
                <a:cxn ang="0">
                  <a:pos x="2" y="507"/>
                </a:cxn>
                <a:cxn ang="0">
                  <a:pos x="36" y="578"/>
                </a:cxn>
                <a:cxn ang="0">
                  <a:pos x="96" y="637"/>
                </a:cxn>
                <a:cxn ang="0">
                  <a:pos x="153" y="664"/>
                </a:cxn>
                <a:cxn ang="0">
                  <a:pos x="247" y="666"/>
                </a:cxn>
                <a:cxn ang="0">
                  <a:pos x="368" y="655"/>
                </a:cxn>
                <a:cxn ang="0">
                  <a:pos x="489" y="639"/>
                </a:cxn>
                <a:cxn ang="0">
                  <a:pos x="585" y="624"/>
                </a:cxn>
                <a:cxn ang="0">
                  <a:pos x="635" y="612"/>
                </a:cxn>
                <a:cxn ang="0">
                  <a:pos x="679" y="601"/>
                </a:cxn>
                <a:cxn ang="0">
                  <a:pos x="721" y="587"/>
                </a:cxn>
                <a:cxn ang="0">
                  <a:pos x="762" y="570"/>
                </a:cxn>
                <a:cxn ang="0">
                  <a:pos x="804" y="555"/>
                </a:cxn>
                <a:cxn ang="0">
                  <a:pos x="844" y="536"/>
                </a:cxn>
                <a:cxn ang="0">
                  <a:pos x="869" y="495"/>
                </a:cxn>
                <a:cxn ang="0">
                  <a:pos x="881" y="451"/>
                </a:cxn>
              </a:cxnLst>
              <a:rect l="0" t="0" r="r" b="b"/>
              <a:pathLst>
                <a:path w="882" h="668">
                  <a:moveTo>
                    <a:pt x="881" y="417"/>
                  </a:moveTo>
                  <a:lnTo>
                    <a:pt x="869" y="382"/>
                  </a:lnTo>
                  <a:lnTo>
                    <a:pt x="857" y="349"/>
                  </a:lnTo>
                  <a:lnTo>
                    <a:pt x="842" y="317"/>
                  </a:lnTo>
                  <a:lnTo>
                    <a:pt x="827" y="286"/>
                  </a:lnTo>
                  <a:lnTo>
                    <a:pt x="806" y="255"/>
                  </a:lnTo>
                  <a:lnTo>
                    <a:pt x="781" y="229"/>
                  </a:lnTo>
                  <a:lnTo>
                    <a:pt x="750" y="206"/>
                  </a:lnTo>
                  <a:lnTo>
                    <a:pt x="714" y="186"/>
                  </a:lnTo>
                  <a:lnTo>
                    <a:pt x="696" y="183"/>
                  </a:lnTo>
                  <a:lnTo>
                    <a:pt x="681" y="183"/>
                  </a:lnTo>
                  <a:lnTo>
                    <a:pt x="666" y="183"/>
                  </a:lnTo>
                  <a:lnTo>
                    <a:pt x="650" y="186"/>
                  </a:lnTo>
                  <a:lnTo>
                    <a:pt x="637" y="188"/>
                  </a:lnTo>
                  <a:lnTo>
                    <a:pt x="622" y="194"/>
                  </a:lnTo>
                  <a:lnTo>
                    <a:pt x="606" y="198"/>
                  </a:lnTo>
                  <a:lnTo>
                    <a:pt x="593" y="204"/>
                  </a:lnTo>
                  <a:lnTo>
                    <a:pt x="583" y="194"/>
                  </a:lnTo>
                  <a:lnTo>
                    <a:pt x="575" y="186"/>
                  </a:lnTo>
                  <a:lnTo>
                    <a:pt x="570" y="175"/>
                  </a:lnTo>
                  <a:lnTo>
                    <a:pt x="564" y="165"/>
                  </a:lnTo>
                  <a:lnTo>
                    <a:pt x="558" y="154"/>
                  </a:lnTo>
                  <a:lnTo>
                    <a:pt x="552" y="140"/>
                  </a:lnTo>
                  <a:lnTo>
                    <a:pt x="549" y="129"/>
                  </a:lnTo>
                  <a:lnTo>
                    <a:pt x="543" y="117"/>
                  </a:lnTo>
                  <a:lnTo>
                    <a:pt x="537" y="106"/>
                  </a:lnTo>
                  <a:lnTo>
                    <a:pt x="529" y="94"/>
                  </a:lnTo>
                  <a:lnTo>
                    <a:pt x="524" y="83"/>
                  </a:lnTo>
                  <a:lnTo>
                    <a:pt x="516" y="71"/>
                  </a:lnTo>
                  <a:lnTo>
                    <a:pt x="504" y="54"/>
                  </a:lnTo>
                  <a:lnTo>
                    <a:pt x="491" y="41"/>
                  </a:lnTo>
                  <a:lnTo>
                    <a:pt x="476" y="29"/>
                  </a:lnTo>
                  <a:lnTo>
                    <a:pt x="460" y="19"/>
                  </a:lnTo>
                  <a:lnTo>
                    <a:pt x="443" y="10"/>
                  </a:lnTo>
                  <a:lnTo>
                    <a:pt x="426" y="4"/>
                  </a:lnTo>
                  <a:lnTo>
                    <a:pt x="407" y="0"/>
                  </a:lnTo>
                  <a:lnTo>
                    <a:pt x="387" y="0"/>
                  </a:lnTo>
                  <a:lnTo>
                    <a:pt x="370" y="0"/>
                  </a:lnTo>
                  <a:lnTo>
                    <a:pt x="353" y="4"/>
                  </a:lnTo>
                  <a:lnTo>
                    <a:pt x="336" y="12"/>
                  </a:lnTo>
                  <a:lnTo>
                    <a:pt x="322" y="19"/>
                  </a:lnTo>
                  <a:lnTo>
                    <a:pt x="307" y="31"/>
                  </a:lnTo>
                  <a:lnTo>
                    <a:pt x="293" y="43"/>
                  </a:lnTo>
                  <a:lnTo>
                    <a:pt x="282" y="56"/>
                  </a:lnTo>
                  <a:lnTo>
                    <a:pt x="272" y="71"/>
                  </a:lnTo>
                  <a:lnTo>
                    <a:pt x="267" y="67"/>
                  </a:lnTo>
                  <a:lnTo>
                    <a:pt x="261" y="64"/>
                  </a:lnTo>
                  <a:lnTo>
                    <a:pt x="253" y="60"/>
                  </a:lnTo>
                  <a:lnTo>
                    <a:pt x="247" y="58"/>
                  </a:lnTo>
                  <a:lnTo>
                    <a:pt x="242" y="54"/>
                  </a:lnTo>
                  <a:lnTo>
                    <a:pt x="236" y="54"/>
                  </a:lnTo>
                  <a:lnTo>
                    <a:pt x="230" y="50"/>
                  </a:lnTo>
                  <a:lnTo>
                    <a:pt x="222" y="50"/>
                  </a:lnTo>
                  <a:lnTo>
                    <a:pt x="207" y="48"/>
                  </a:lnTo>
                  <a:lnTo>
                    <a:pt x="190" y="50"/>
                  </a:lnTo>
                  <a:lnTo>
                    <a:pt x="175" y="54"/>
                  </a:lnTo>
                  <a:lnTo>
                    <a:pt x="161" y="60"/>
                  </a:lnTo>
                  <a:lnTo>
                    <a:pt x="148" y="67"/>
                  </a:lnTo>
                  <a:lnTo>
                    <a:pt x="136" y="77"/>
                  </a:lnTo>
                  <a:lnTo>
                    <a:pt x="125" y="89"/>
                  </a:lnTo>
                  <a:lnTo>
                    <a:pt x="115" y="102"/>
                  </a:lnTo>
                  <a:lnTo>
                    <a:pt x="104" y="127"/>
                  </a:lnTo>
                  <a:lnTo>
                    <a:pt x="100" y="152"/>
                  </a:lnTo>
                  <a:lnTo>
                    <a:pt x="104" y="179"/>
                  </a:lnTo>
                  <a:lnTo>
                    <a:pt x="113" y="204"/>
                  </a:lnTo>
                  <a:lnTo>
                    <a:pt x="121" y="215"/>
                  </a:lnTo>
                  <a:lnTo>
                    <a:pt x="128" y="227"/>
                  </a:lnTo>
                  <a:lnTo>
                    <a:pt x="138" y="234"/>
                  </a:lnTo>
                  <a:lnTo>
                    <a:pt x="150" y="244"/>
                  </a:lnTo>
                  <a:lnTo>
                    <a:pt x="159" y="252"/>
                  </a:lnTo>
                  <a:lnTo>
                    <a:pt x="171" y="261"/>
                  </a:lnTo>
                  <a:lnTo>
                    <a:pt x="182" y="269"/>
                  </a:lnTo>
                  <a:lnTo>
                    <a:pt x="192" y="277"/>
                  </a:lnTo>
                  <a:lnTo>
                    <a:pt x="198" y="280"/>
                  </a:lnTo>
                  <a:lnTo>
                    <a:pt x="201" y="286"/>
                  </a:lnTo>
                  <a:lnTo>
                    <a:pt x="207" y="292"/>
                  </a:lnTo>
                  <a:lnTo>
                    <a:pt x="209" y="296"/>
                  </a:lnTo>
                  <a:lnTo>
                    <a:pt x="203" y="298"/>
                  </a:lnTo>
                  <a:lnTo>
                    <a:pt x="196" y="300"/>
                  </a:lnTo>
                  <a:lnTo>
                    <a:pt x="188" y="302"/>
                  </a:lnTo>
                  <a:lnTo>
                    <a:pt x="180" y="303"/>
                  </a:lnTo>
                  <a:lnTo>
                    <a:pt x="175" y="307"/>
                  </a:lnTo>
                  <a:lnTo>
                    <a:pt x="167" y="309"/>
                  </a:lnTo>
                  <a:lnTo>
                    <a:pt x="161" y="311"/>
                  </a:lnTo>
                  <a:lnTo>
                    <a:pt x="153" y="315"/>
                  </a:lnTo>
                  <a:lnTo>
                    <a:pt x="144" y="317"/>
                  </a:lnTo>
                  <a:lnTo>
                    <a:pt x="134" y="319"/>
                  </a:lnTo>
                  <a:lnTo>
                    <a:pt x="127" y="323"/>
                  </a:lnTo>
                  <a:lnTo>
                    <a:pt x="117" y="326"/>
                  </a:lnTo>
                  <a:lnTo>
                    <a:pt x="107" y="330"/>
                  </a:lnTo>
                  <a:lnTo>
                    <a:pt x="100" y="336"/>
                  </a:lnTo>
                  <a:lnTo>
                    <a:pt x="92" y="340"/>
                  </a:lnTo>
                  <a:lnTo>
                    <a:pt x="82" y="346"/>
                  </a:lnTo>
                  <a:lnTo>
                    <a:pt x="65" y="359"/>
                  </a:lnTo>
                  <a:lnTo>
                    <a:pt x="50" y="372"/>
                  </a:lnTo>
                  <a:lnTo>
                    <a:pt x="36" y="388"/>
                  </a:lnTo>
                  <a:lnTo>
                    <a:pt x="25" y="405"/>
                  </a:lnTo>
                  <a:lnTo>
                    <a:pt x="13" y="422"/>
                  </a:lnTo>
                  <a:lnTo>
                    <a:pt x="6" y="440"/>
                  </a:lnTo>
                  <a:lnTo>
                    <a:pt x="2" y="461"/>
                  </a:lnTo>
                  <a:lnTo>
                    <a:pt x="0" y="480"/>
                  </a:lnTo>
                  <a:lnTo>
                    <a:pt x="2" y="507"/>
                  </a:lnTo>
                  <a:lnTo>
                    <a:pt x="8" y="532"/>
                  </a:lnTo>
                  <a:lnTo>
                    <a:pt x="19" y="555"/>
                  </a:lnTo>
                  <a:lnTo>
                    <a:pt x="36" y="578"/>
                  </a:lnTo>
                  <a:lnTo>
                    <a:pt x="54" y="599"/>
                  </a:lnTo>
                  <a:lnTo>
                    <a:pt x="75" y="618"/>
                  </a:lnTo>
                  <a:lnTo>
                    <a:pt x="96" y="637"/>
                  </a:lnTo>
                  <a:lnTo>
                    <a:pt x="119" y="655"/>
                  </a:lnTo>
                  <a:lnTo>
                    <a:pt x="132" y="662"/>
                  </a:lnTo>
                  <a:lnTo>
                    <a:pt x="153" y="664"/>
                  </a:lnTo>
                  <a:lnTo>
                    <a:pt x="180" y="668"/>
                  </a:lnTo>
                  <a:lnTo>
                    <a:pt x="213" y="668"/>
                  </a:lnTo>
                  <a:lnTo>
                    <a:pt x="247" y="666"/>
                  </a:lnTo>
                  <a:lnTo>
                    <a:pt x="288" y="664"/>
                  </a:lnTo>
                  <a:lnTo>
                    <a:pt x="328" y="658"/>
                  </a:lnTo>
                  <a:lnTo>
                    <a:pt x="368" y="655"/>
                  </a:lnTo>
                  <a:lnTo>
                    <a:pt x="410" y="651"/>
                  </a:lnTo>
                  <a:lnTo>
                    <a:pt x="451" y="645"/>
                  </a:lnTo>
                  <a:lnTo>
                    <a:pt x="489" y="639"/>
                  </a:lnTo>
                  <a:lnTo>
                    <a:pt x="526" y="633"/>
                  </a:lnTo>
                  <a:lnTo>
                    <a:pt x="558" y="628"/>
                  </a:lnTo>
                  <a:lnTo>
                    <a:pt x="585" y="624"/>
                  </a:lnTo>
                  <a:lnTo>
                    <a:pt x="606" y="618"/>
                  </a:lnTo>
                  <a:lnTo>
                    <a:pt x="622" y="616"/>
                  </a:lnTo>
                  <a:lnTo>
                    <a:pt x="635" y="612"/>
                  </a:lnTo>
                  <a:lnTo>
                    <a:pt x="650" y="610"/>
                  </a:lnTo>
                  <a:lnTo>
                    <a:pt x="664" y="605"/>
                  </a:lnTo>
                  <a:lnTo>
                    <a:pt x="679" y="601"/>
                  </a:lnTo>
                  <a:lnTo>
                    <a:pt x="693" y="597"/>
                  </a:lnTo>
                  <a:lnTo>
                    <a:pt x="708" y="593"/>
                  </a:lnTo>
                  <a:lnTo>
                    <a:pt x="721" y="587"/>
                  </a:lnTo>
                  <a:lnTo>
                    <a:pt x="735" y="582"/>
                  </a:lnTo>
                  <a:lnTo>
                    <a:pt x="748" y="576"/>
                  </a:lnTo>
                  <a:lnTo>
                    <a:pt x="762" y="570"/>
                  </a:lnTo>
                  <a:lnTo>
                    <a:pt x="777" y="566"/>
                  </a:lnTo>
                  <a:lnTo>
                    <a:pt x="790" y="560"/>
                  </a:lnTo>
                  <a:lnTo>
                    <a:pt x="804" y="555"/>
                  </a:lnTo>
                  <a:lnTo>
                    <a:pt x="817" y="547"/>
                  </a:lnTo>
                  <a:lnTo>
                    <a:pt x="831" y="541"/>
                  </a:lnTo>
                  <a:lnTo>
                    <a:pt x="844" y="536"/>
                  </a:lnTo>
                  <a:lnTo>
                    <a:pt x="854" y="524"/>
                  </a:lnTo>
                  <a:lnTo>
                    <a:pt x="863" y="509"/>
                  </a:lnTo>
                  <a:lnTo>
                    <a:pt x="869" y="495"/>
                  </a:lnTo>
                  <a:lnTo>
                    <a:pt x="875" y="480"/>
                  </a:lnTo>
                  <a:lnTo>
                    <a:pt x="879" y="466"/>
                  </a:lnTo>
                  <a:lnTo>
                    <a:pt x="881" y="451"/>
                  </a:lnTo>
                  <a:lnTo>
                    <a:pt x="882" y="434"/>
                  </a:lnTo>
                  <a:lnTo>
                    <a:pt x="881" y="4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7" name="Freeform 179"/>
            <p:cNvSpPr>
              <a:spLocks/>
            </p:cNvSpPr>
            <p:nvPr/>
          </p:nvSpPr>
          <p:spPr bwMode="auto">
            <a:xfrm>
              <a:off x="1253" y="1862"/>
              <a:ext cx="74" cy="173"/>
            </a:xfrm>
            <a:custGeom>
              <a:avLst/>
              <a:gdLst/>
              <a:ahLst/>
              <a:cxnLst>
                <a:cxn ang="0">
                  <a:pos x="138" y="340"/>
                </a:cxn>
                <a:cxn ang="0">
                  <a:pos x="136" y="340"/>
                </a:cxn>
                <a:cxn ang="0">
                  <a:pos x="134" y="340"/>
                </a:cxn>
                <a:cxn ang="0">
                  <a:pos x="132" y="340"/>
                </a:cxn>
                <a:cxn ang="0">
                  <a:pos x="132" y="340"/>
                </a:cxn>
                <a:cxn ang="0">
                  <a:pos x="127" y="342"/>
                </a:cxn>
                <a:cxn ang="0">
                  <a:pos x="119" y="344"/>
                </a:cxn>
                <a:cxn ang="0">
                  <a:pos x="113" y="346"/>
                </a:cxn>
                <a:cxn ang="0">
                  <a:pos x="108" y="348"/>
                </a:cxn>
                <a:cxn ang="0">
                  <a:pos x="113" y="305"/>
                </a:cxn>
                <a:cxn ang="0">
                  <a:pos x="117" y="265"/>
                </a:cxn>
                <a:cxn ang="0">
                  <a:pos x="119" y="223"/>
                </a:cxn>
                <a:cxn ang="0">
                  <a:pos x="113" y="183"/>
                </a:cxn>
                <a:cxn ang="0">
                  <a:pos x="106" y="156"/>
                </a:cxn>
                <a:cxn ang="0">
                  <a:pos x="96" y="133"/>
                </a:cxn>
                <a:cxn ang="0">
                  <a:pos x="85" y="112"/>
                </a:cxn>
                <a:cxn ang="0">
                  <a:pos x="69" y="91"/>
                </a:cxn>
                <a:cxn ang="0">
                  <a:pos x="56" y="71"/>
                </a:cxn>
                <a:cxn ang="0">
                  <a:pos x="38" y="52"/>
                </a:cxn>
                <a:cxn ang="0">
                  <a:pos x="21" y="35"/>
                </a:cxn>
                <a:cxn ang="0">
                  <a:pos x="0" y="20"/>
                </a:cxn>
                <a:cxn ang="0">
                  <a:pos x="6" y="18"/>
                </a:cxn>
                <a:cxn ang="0">
                  <a:pos x="12" y="14"/>
                </a:cxn>
                <a:cxn ang="0">
                  <a:pos x="17" y="12"/>
                </a:cxn>
                <a:cxn ang="0">
                  <a:pos x="25" y="10"/>
                </a:cxn>
                <a:cxn ang="0">
                  <a:pos x="31" y="8"/>
                </a:cxn>
                <a:cxn ang="0">
                  <a:pos x="37" y="6"/>
                </a:cxn>
                <a:cxn ang="0">
                  <a:pos x="42" y="2"/>
                </a:cxn>
                <a:cxn ang="0">
                  <a:pos x="48" y="0"/>
                </a:cxn>
                <a:cxn ang="0">
                  <a:pos x="63" y="20"/>
                </a:cxn>
                <a:cxn ang="0">
                  <a:pos x="77" y="41"/>
                </a:cxn>
                <a:cxn ang="0">
                  <a:pos x="90" y="60"/>
                </a:cxn>
                <a:cxn ang="0">
                  <a:pos x="102" y="81"/>
                </a:cxn>
                <a:cxn ang="0">
                  <a:pos x="111" y="102"/>
                </a:cxn>
                <a:cxn ang="0">
                  <a:pos x="121" y="125"/>
                </a:cxn>
                <a:cxn ang="0">
                  <a:pos x="131" y="148"/>
                </a:cxn>
                <a:cxn ang="0">
                  <a:pos x="138" y="169"/>
                </a:cxn>
                <a:cxn ang="0">
                  <a:pos x="148" y="211"/>
                </a:cxn>
                <a:cxn ang="0">
                  <a:pos x="150" y="254"/>
                </a:cxn>
                <a:cxn ang="0">
                  <a:pos x="146" y="298"/>
                </a:cxn>
                <a:cxn ang="0">
                  <a:pos x="138" y="340"/>
                </a:cxn>
              </a:cxnLst>
              <a:rect l="0" t="0" r="r" b="b"/>
              <a:pathLst>
                <a:path w="150" h="348">
                  <a:moveTo>
                    <a:pt x="138" y="340"/>
                  </a:moveTo>
                  <a:lnTo>
                    <a:pt x="136" y="340"/>
                  </a:lnTo>
                  <a:lnTo>
                    <a:pt x="134" y="340"/>
                  </a:lnTo>
                  <a:lnTo>
                    <a:pt x="132" y="340"/>
                  </a:lnTo>
                  <a:lnTo>
                    <a:pt x="132" y="340"/>
                  </a:lnTo>
                  <a:lnTo>
                    <a:pt x="127" y="342"/>
                  </a:lnTo>
                  <a:lnTo>
                    <a:pt x="119" y="344"/>
                  </a:lnTo>
                  <a:lnTo>
                    <a:pt x="113" y="346"/>
                  </a:lnTo>
                  <a:lnTo>
                    <a:pt x="108" y="348"/>
                  </a:lnTo>
                  <a:lnTo>
                    <a:pt x="113" y="305"/>
                  </a:lnTo>
                  <a:lnTo>
                    <a:pt x="117" y="265"/>
                  </a:lnTo>
                  <a:lnTo>
                    <a:pt x="119" y="223"/>
                  </a:lnTo>
                  <a:lnTo>
                    <a:pt x="113" y="183"/>
                  </a:lnTo>
                  <a:lnTo>
                    <a:pt x="106" y="156"/>
                  </a:lnTo>
                  <a:lnTo>
                    <a:pt x="96" y="133"/>
                  </a:lnTo>
                  <a:lnTo>
                    <a:pt x="85" y="112"/>
                  </a:lnTo>
                  <a:lnTo>
                    <a:pt x="69" y="91"/>
                  </a:lnTo>
                  <a:lnTo>
                    <a:pt x="56" y="71"/>
                  </a:lnTo>
                  <a:lnTo>
                    <a:pt x="38" y="52"/>
                  </a:lnTo>
                  <a:lnTo>
                    <a:pt x="21" y="35"/>
                  </a:lnTo>
                  <a:lnTo>
                    <a:pt x="0" y="20"/>
                  </a:lnTo>
                  <a:lnTo>
                    <a:pt x="6" y="18"/>
                  </a:lnTo>
                  <a:lnTo>
                    <a:pt x="12" y="14"/>
                  </a:lnTo>
                  <a:lnTo>
                    <a:pt x="17" y="12"/>
                  </a:lnTo>
                  <a:lnTo>
                    <a:pt x="25" y="10"/>
                  </a:lnTo>
                  <a:lnTo>
                    <a:pt x="31" y="8"/>
                  </a:lnTo>
                  <a:lnTo>
                    <a:pt x="37" y="6"/>
                  </a:lnTo>
                  <a:lnTo>
                    <a:pt x="42" y="2"/>
                  </a:lnTo>
                  <a:lnTo>
                    <a:pt x="48" y="0"/>
                  </a:lnTo>
                  <a:lnTo>
                    <a:pt x="63" y="20"/>
                  </a:lnTo>
                  <a:lnTo>
                    <a:pt x="77" y="41"/>
                  </a:lnTo>
                  <a:lnTo>
                    <a:pt x="90" y="60"/>
                  </a:lnTo>
                  <a:lnTo>
                    <a:pt x="102" y="81"/>
                  </a:lnTo>
                  <a:lnTo>
                    <a:pt x="111" y="102"/>
                  </a:lnTo>
                  <a:lnTo>
                    <a:pt x="121" y="125"/>
                  </a:lnTo>
                  <a:lnTo>
                    <a:pt x="131" y="148"/>
                  </a:lnTo>
                  <a:lnTo>
                    <a:pt x="138" y="169"/>
                  </a:lnTo>
                  <a:lnTo>
                    <a:pt x="148" y="211"/>
                  </a:lnTo>
                  <a:lnTo>
                    <a:pt x="150" y="254"/>
                  </a:lnTo>
                  <a:lnTo>
                    <a:pt x="146" y="298"/>
                  </a:lnTo>
                  <a:lnTo>
                    <a:pt x="138" y="340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8" name="Freeform 180"/>
            <p:cNvSpPr>
              <a:spLocks/>
            </p:cNvSpPr>
            <p:nvPr/>
          </p:nvSpPr>
          <p:spPr bwMode="auto">
            <a:xfrm>
              <a:off x="1162" y="1890"/>
              <a:ext cx="75" cy="163"/>
            </a:xfrm>
            <a:custGeom>
              <a:avLst/>
              <a:gdLst/>
              <a:ahLst/>
              <a:cxnLst>
                <a:cxn ang="0">
                  <a:pos x="107" y="324"/>
                </a:cxn>
                <a:cxn ang="0">
                  <a:pos x="115" y="284"/>
                </a:cxn>
                <a:cxn ang="0">
                  <a:pos x="121" y="246"/>
                </a:cxn>
                <a:cxn ang="0">
                  <a:pos x="121" y="205"/>
                </a:cxn>
                <a:cxn ang="0">
                  <a:pos x="113" y="167"/>
                </a:cxn>
                <a:cxn ang="0">
                  <a:pos x="101" y="142"/>
                </a:cxn>
                <a:cxn ang="0">
                  <a:pos x="86" y="115"/>
                </a:cxn>
                <a:cxn ang="0">
                  <a:pos x="67" y="86"/>
                </a:cxn>
                <a:cxn ang="0">
                  <a:pos x="48" y="61"/>
                </a:cxn>
                <a:cxn ang="0">
                  <a:pos x="29" y="40"/>
                </a:cxn>
                <a:cxn ang="0">
                  <a:pos x="13" y="21"/>
                </a:cxn>
                <a:cxn ang="0">
                  <a:pos x="2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9" y="4"/>
                </a:cxn>
                <a:cxn ang="0">
                  <a:pos x="17" y="2"/>
                </a:cxn>
                <a:cxn ang="0">
                  <a:pos x="25" y="2"/>
                </a:cxn>
                <a:cxn ang="0">
                  <a:pos x="32" y="2"/>
                </a:cxn>
                <a:cxn ang="0">
                  <a:pos x="38" y="2"/>
                </a:cxn>
                <a:cxn ang="0">
                  <a:pos x="42" y="2"/>
                </a:cxn>
                <a:cxn ang="0">
                  <a:pos x="42" y="0"/>
                </a:cxn>
                <a:cxn ang="0">
                  <a:pos x="44" y="0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63" y="15"/>
                </a:cxn>
                <a:cxn ang="0">
                  <a:pos x="75" y="31"/>
                </a:cxn>
                <a:cxn ang="0">
                  <a:pos x="88" y="50"/>
                </a:cxn>
                <a:cxn ang="0">
                  <a:pos x="100" y="67"/>
                </a:cxn>
                <a:cxn ang="0">
                  <a:pos x="109" y="84"/>
                </a:cxn>
                <a:cxn ang="0">
                  <a:pos x="119" y="104"/>
                </a:cxn>
                <a:cxn ang="0">
                  <a:pos x="126" y="125"/>
                </a:cxn>
                <a:cxn ang="0">
                  <a:pos x="134" y="144"/>
                </a:cxn>
                <a:cxn ang="0">
                  <a:pos x="144" y="188"/>
                </a:cxn>
                <a:cxn ang="0">
                  <a:pos x="149" y="232"/>
                </a:cxn>
                <a:cxn ang="0">
                  <a:pos x="147" y="274"/>
                </a:cxn>
                <a:cxn ang="0">
                  <a:pos x="142" y="318"/>
                </a:cxn>
                <a:cxn ang="0">
                  <a:pos x="140" y="318"/>
                </a:cxn>
                <a:cxn ang="0">
                  <a:pos x="134" y="320"/>
                </a:cxn>
                <a:cxn ang="0">
                  <a:pos x="130" y="320"/>
                </a:cxn>
                <a:cxn ang="0">
                  <a:pos x="124" y="320"/>
                </a:cxn>
                <a:cxn ang="0">
                  <a:pos x="119" y="322"/>
                </a:cxn>
                <a:cxn ang="0">
                  <a:pos x="113" y="322"/>
                </a:cxn>
                <a:cxn ang="0">
                  <a:pos x="109" y="324"/>
                </a:cxn>
                <a:cxn ang="0">
                  <a:pos x="107" y="324"/>
                </a:cxn>
              </a:cxnLst>
              <a:rect l="0" t="0" r="r" b="b"/>
              <a:pathLst>
                <a:path w="149" h="324">
                  <a:moveTo>
                    <a:pt x="107" y="324"/>
                  </a:moveTo>
                  <a:lnTo>
                    <a:pt x="115" y="284"/>
                  </a:lnTo>
                  <a:lnTo>
                    <a:pt x="121" y="246"/>
                  </a:lnTo>
                  <a:lnTo>
                    <a:pt x="121" y="205"/>
                  </a:lnTo>
                  <a:lnTo>
                    <a:pt x="113" y="167"/>
                  </a:lnTo>
                  <a:lnTo>
                    <a:pt x="101" y="142"/>
                  </a:lnTo>
                  <a:lnTo>
                    <a:pt x="86" y="115"/>
                  </a:lnTo>
                  <a:lnTo>
                    <a:pt x="67" y="86"/>
                  </a:lnTo>
                  <a:lnTo>
                    <a:pt x="48" y="61"/>
                  </a:lnTo>
                  <a:lnTo>
                    <a:pt x="29" y="40"/>
                  </a:lnTo>
                  <a:lnTo>
                    <a:pt x="13" y="21"/>
                  </a:lnTo>
                  <a:lnTo>
                    <a:pt x="2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9" y="4"/>
                  </a:lnTo>
                  <a:lnTo>
                    <a:pt x="17" y="2"/>
                  </a:lnTo>
                  <a:lnTo>
                    <a:pt x="25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75" y="31"/>
                  </a:lnTo>
                  <a:lnTo>
                    <a:pt x="88" y="50"/>
                  </a:lnTo>
                  <a:lnTo>
                    <a:pt x="100" y="67"/>
                  </a:lnTo>
                  <a:lnTo>
                    <a:pt x="109" y="84"/>
                  </a:lnTo>
                  <a:lnTo>
                    <a:pt x="119" y="104"/>
                  </a:lnTo>
                  <a:lnTo>
                    <a:pt x="126" y="125"/>
                  </a:lnTo>
                  <a:lnTo>
                    <a:pt x="134" y="144"/>
                  </a:lnTo>
                  <a:lnTo>
                    <a:pt x="144" y="188"/>
                  </a:lnTo>
                  <a:lnTo>
                    <a:pt x="149" y="232"/>
                  </a:lnTo>
                  <a:lnTo>
                    <a:pt x="147" y="274"/>
                  </a:lnTo>
                  <a:lnTo>
                    <a:pt x="142" y="318"/>
                  </a:lnTo>
                  <a:lnTo>
                    <a:pt x="140" y="318"/>
                  </a:lnTo>
                  <a:lnTo>
                    <a:pt x="134" y="320"/>
                  </a:lnTo>
                  <a:lnTo>
                    <a:pt x="130" y="320"/>
                  </a:lnTo>
                  <a:lnTo>
                    <a:pt x="124" y="320"/>
                  </a:lnTo>
                  <a:lnTo>
                    <a:pt x="119" y="322"/>
                  </a:lnTo>
                  <a:lnTo>
                    <a:pt x="113" y="322"/>
                  </a:lnTo>
                  <a:lnTo>
                    <a:pt x="109" y="324"/>
                  </a:lnTo>
                  <a:lnTo>
                    <a:pt x="107" y="324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9" name="Freeform 181"/>
            <p:cNvSpPr>
              <a:spLocks/>
            </p:cNvSpPr>
            <p:nvPr/>
          </p:nvSpPr>
          <p:spPr bwMode="auto">
            <a:xfrm>
              <a:off x="1157" y="1778"/>
              <a:ext cx="85" cy="89"/>
            </a:xfrm>
            <a:custGeom>
              <a:avLst/>
              <a:gdLst/>
              <a:ahLst/>
              <a:cxnLst>
                <a:cxn ang="0">
                  <a:pos x="125" y="178"/>
                </a:cxn>
                <a:cxn ang="0">
                  <a:pos x="121" y="172"/>
                </a:cxn>
                <a:cxn ang="0">
                  <a:pos x="110" y="159"/>
                </a:cxn>
                <a:cxn ang="0">
                  <a:pos x="94" y="138"/>
                </a:cxn>
                <a:cxn ang="0">
                  <a:pos x="75" y="115"/>
                </a:cxn>
                <a:cxn ang="0">
                  <a:pos x="52" y="90"/>
                </a:cxn>
                <a:cxn ang="0">
                  <a:pos x="31" y="69"/>
                </a:cxn>
                <a:cxn ang="0">
                  <a:pos x="14" y="51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6" y="24"/>
                </a:cxn>
                <a:cxn ang="0">
                  <a:pos x="10" y="17"/>
                </a:cxn>
                <a:cxn ang="0">
                  <a:pos x="18" y="11"/>
                </a:cxn>
                <a:cxn ang="0">
                  <a:pos x="27" y="3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4" y="0"/>
                </a:cxn>
                <a:cxn ang="0">
                  <a:pos x="75" y="5"/>
                </a:cxn>
                <a:cxn ang="0">
                  <a:pos x="85" y="11"/>
                </a:cxn>
                <a:cxn ang="0">
                  <a:pos x="94" y="19"/>
                </a:cxn>
                <a:cxn ang="0">
                  <a:pos x="100" y="28"/>
                </a:cxn>
                <a:cxn ang="0">
                  <a:pos x="110" y="46"/>
                </a:cxn>
                <a:cxn ang="0">
                  <a:pos x="117" y="63"/>
                </a:cxn>
                <a:cxn ang="0">
                  <a:pos x="127" y="80"/>
                </a:cxn>
                <a:cxn ang="0">
                  <a:pos x="135" y="97"/>
                </a:cxn>
                <a:cxn ang="0">
                  <a:pos x="142" y="113"/>
                </a:cxn>
                <a:cxn ang="0">
                  <a:pos x="150" y="128"/>
                </a:cxn>
                <a:cxn ang="0">
                  <a:pos x="161" y="145"/>
                </a:cxn>
                <a:cxn ang="0">
                  <a:pos x="171" y="161"/>
                </a:cxn>
                <a:cxn ang="0">
                  <a:pos x="165" y="163"/>
                </a:cxn>
                <a:cxn ang="0">
                  <a:pos x="159" y="165"/>
                </a:cxn>
                <a:cxn ang="0">
                  <a:pos x="154" y="166"/>
                </a:cxn>
                <a:cxn ang="0">
                  <a:pos x="148" y="168"/>
                </a:cxn>
                <a:cxn ang="0">
                  <a:pos x="142" y="172"/>
                </a:cxn>
                <a:cxn ang="0">
                  <a:pos x="136" y="174"/>
                </a:cxn>
                <a:cxn ang="0">
                  <a:pos x="131" y="176"/>
                </a:cxn>
                <a:cxn ang="0">
                  <a:pos x="125" y="178"/>
                </a:cxn>
              </a:cxnLst>
              <a:rect l="0" t="0" r="r" b="b"/>
              <a:pathLst>
                <a:path w="171" h="178">
                  <a:moveTo>
                    <a:pt x="125" y="178"/>
                  </a:moveTo>
                  <a:lnTo>
                    <a:pt x="121" y="172"/>
                  </a:lnTo>
                  <a:lnTo>
                    <a:pt x="110" y="159"/>
                  </a:lnTo>
                  <a:lnTo>
                    <a:pt x="94" y="138"/>
                  </a:lnTo>
                  <a:lnTo>
                    <a:pt x="75" y="115"/>
                  </a:lnTo>
                  <a:lnTo>
                    <a:pt x="52" y="90"/>
                  </a:lnTo>
                  <a:lnTo>
                    <a:pt x="31" y="69"/>
                  </a:lnTo>
                  <a:lnTo>
                    <a:pt x="14" y="51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10" y="17"/>
                  </a:lnTo>
                  <a:lnTo>
                    <a:pt x="18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0"/>
                  </a:lnTo>
                  <a:lnTo>
                    <a:pt x="75" y="5"/>
                  </a:lnTo>
                  <a:lnTo>
                    <a:pt x="85" y="11"/>
                  </a:lnTo>
                  <a:lnTo>
                    <a:pt x="94" y="19"/>
                  </a:lnTo>
                  <a:lnTo>
                    <a:pt x="100" y="28"/>
                  </a:lnTo>
                  <a:lnTo>
                    <a:pt x="110" y="46"/>
                  </a:lnTo>
                  <a:lnTo>
                    <a:pt x="117" y="63"/>
                  </a:lnTo>
                  <a:lnTo>
                    <a:pt x="127" y="80"/>
                  </a:lnTo>
                  <a:lnTo>
                    <a:pt x="135" y="97"/>
                  </a:lnTo>
                  <a:lnTo>
                    <a:pt x="142" y="113"/>
                  </a:lnTo>
                  <a:lnTo>
                    <a:pt x="150" y="128"/>
                  </a:lnTo>
                  <a:lnTo>
                    <a:pt x="161" y="145"/>
                  </a:lnTo>
                  <a:lnTo>
                    <a:pt x="171" y="161"/>
                  </a:lnTo>
                  <a:lnTo>
                    <a:pt x="165" y="163"/>
                  </a:lnTo>
                  <a:lnTo>
                    <a:pt x="159" y="165"/>
                  </a:lnTo>
                  <a:lnTo>
                    <a:pt x="154" y="166"/>
                  </a:lnTo>
                  <a:lnTo>
                    <a:pt x="148" y="168"/>
                  </a:lnTo>
                  <a:lnTo>
                    <a:pt x="142" y="172"/>
                  </a:lnTo>
                  <a:lnTo>
                    <a:pt x="136" y="174"/>
                  </a:lnTo>
                  <a:lnTo>
                    <a:pt x="131" y="176"/>
                  </a:lnTo>
                  <a:lnTo>
                    <a:pt x="125" y="178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0" name="Freeform 182"/>
            <p:cNvSpPr>
              <a:spLocks/>
            </p:cNvSpPr>
            <p:nvPr/>
          </p:nvSpPr>
          <p:spPr bwMode="auto">
            <a:xfrm>
              <a:off x="1156" y="1807"/>
              <a:ext cx="52" cy="72"/>
            </a:xfrm>
            <a:custGeom>
              <a:avLst/>
              <a:gdLst/>
              <a:ahLst/>
              <a:cxnLst>
                <a:cxn ang="0">
                  <a:pos x="106" y="132"/>
                </a:cxn>
                <a:cxn ang="0">
                  <a:pos x="102" y="132"/>
                </a:cxn>
                <a:cxn ang="0">
                  <a:pos x="98" y="132"/>
                </a:cxn>
                <a:cxn ang="0">
                  <a:pos x="94" y="134"/>
                </a:cxn>
                <a:cxn ang="0">
                  <a:pos x="91" y="134"/>
                </a:cxn>
                <a:cxn ang="0">
                  <a:pos x="87" y="136"/>
                </a:cxn>
                <a:cxn ang="0">
                  <a:pos x="81" y="138"/>
                </a:cxn>
                <a:cxn ang="0">
                  <a:pos x="77" y="138"/>
                </a:cxn>
                <a:cxn ang="0">
                  <a:pos x="71" y="140"/>
                </a:cxn>
                <a:cxn ang="0">
                  <a:pos x="66" y="140"/>
                </a:cxn>
                <a:cxn ang="0">
                  <a:pos x="62" y="140"/>
                </a:cxn>
                <a:cxn ang="0">
                  <a:pos x="56" y="142"/>
                </a:cxn>
                <a:cxn ang="0">
                  <a:pos x="50" y="144"/>
                </a:cxn>
                <a:cxn ang="0">
                  <a:pos x="46" y="132"/>
                </a:cxn>
                <a:cxn ang="0">
                  <a:pos x="41" y="119"/>
                </a:cxn>
                <a:cxn ang="0">
                  <a:pos x="33" y="108"/>
                </a:cxn>
                <a:cxn ang="0">
                  <a:pos x="27" y="96"/>
                </a:cxn>
                <a:cxn ang="0">
                  <a:pos x="21" y="84"/>
                </a:cxn>
                <a:cxn ang="0">
                  <a:pos x="16" y="71"/>
                </a:cxn>
                <a:cxn ang="0">
                  <a:pos x="10" y="60"/>
                </a:cxn>
                <a:cxn ang="0">
                  <a:pos x="8" y="46"/>
                </a:cxn>
                <a:cxn ang="0">
                  <a:pos x="4" y="35"/>
                </a:cxn>
                <a:cxn ang="0">
                  <a:pos x="4" y="23"/>
                </a:cxn>
                <a:cxn ang="0">
                  <a:pos x="2" y="12"/>
                </a:cxn>
                <a:cxn ang="0">
                  <a:pos x="0" y="0"/>
                </a:cxn>
                <a:cxn ang="0">
                  <a:pos x="16" y="14"/>
                </a:cxn>
                <a:cxn ang="0">
                  <a:pos x="31" y="29"/>
                </a:cxn>
                <a:cxn ang="0">
                  <a:pos x="44" y="44"/>
                </a:cxn>
                <a:cxn ang="0">
                  <a:pos x="60" y="60"/>
                </a:cxn>
                <a:cxn ang="0">
                  <a:pos x="71" y="77"/>
                </a:cxn>
                <a:cxn ang="0">
                  <a:pos x="85" y="94"/>
                </a:cxn>
                <a:cxn ang="0">
                  <a:pos x="94" y="111"/>
                </a:cxn>
                <a:cxn ang="0">
                  <a:pos x="106" y="132"/>
                </a:cxn>
              </a:cxnLst>
              <a:rect l="0" t="0" r="r" b="b"/>
              <a:pathLst>
                <a:path w="106" h="144">
                  <a:moveTo>
                    <a:pt x="106" y="132"/>
                  </a:moveTo>
                  <a:lnTo>
                    <a:pt x="102" y="132"/>
                  </a:lnTo>
                  <a:lnTo>
                    <a:pt x="98" y="132"/>
                  </a:lnTo>
                  <a:lnTo>
                    <a:pt x="94" y="134"/>
                  </a:lnTo>
                  <a:lnTo>
                    <a:pt x="91" y="134"/>
                  </a:lnTo>
                  <a:lnTo>
                    <a:pt x="87" y="136"/>
                  </a:lnTo>
                  <a:lnTo>
                    <a:pt x="81" y="138"/>
                  </a:lnTo>
                  <a:lnTo>
                    <a:pt x="77" y="138"/>
                  </a:lnTo>
                  <a:lnTo>
                    <a:pt x="71" y="140"/>
                  </a:lnTo>
                  <a:lnTo>
                    <a:pt x="66" y="140"/>
                  </a:lnTo>
                  <a:lnTo>
                    <a:pt x="62" y="140"/>
                  </a:lnTo>
                  <a:lnTo>
                    <a:pt x="56" y="142"/>
                  </a:lnTo>
                  <a:lnTo>
                    <a:pt x="50" y="144"/>
                  </a:lnTo>
                  <a:lnTo>
                    <a:pt x="46" y="132"/>
                  </a:lnTo>
                  <a:lnTo>
                    <a:pt x="41" y="119"/>
                  </a:lnTo>
                  <a:lnTo>
                    <a:pt x="33" y="108"/>
                  </a:lnTo>
                  <a:lnTo>
                    <a:pt x="27" y="96"/>
                  </a:lnTo>
                  <a:lnTo>
                    <a:pt x="21" y="84"/>
                  </a:lnTo>
                  <a:lnTo>
                    <a:pt x="16" y="71"/>
                  </a:lnTo>
                  <a:lnTo>
                    <a:pt x="10" y="60"/>
                  </a:lnTo>
                  <a:lnTo>
                    <a:pt x="8" y="46"/>
                  </a:lnTo>
                  <a:lnTo>
                    <a:pt x="4" y="35"/>
                  </a:lnTo>
                  <a:lnTo>
                    <a:pt x="4" y="23"/>
                  </a:lnTo>
                  <a:lnTo>
                    <a:pt x="2" y="12"/>
                  </a:lnTo>
                  <a:lnTo>
                    <a:pt x="0" y="0"/>
                  </a:lnTo>
                  <a:lnTo>
                    <a:pt x="16" y="14"/>
                  </a:lnTo>
                  <a:lnTo>
                    <a:pt x="31" y="29"/>
                  </a:lnTo>
                  <a:lnTo>
                    <a:pt x="44" y="44"/>
                  </a:lnTo>
                  <a:lnTo>
                    <a:pt x="60" y="60"/>
                  </a:lnTo>
                  <a:lnTo>
                    <a:pt x="71" y="77"/>
                  </a:lnTo>
                  <a:lnTo>
                    <a:pt x="85" y="94"/>
                  </a:lnTo>
                  <a:lnTo>
                    <a:pt x="94" y="111"/>
                  </a:lnTo>
                  <a:lnTo>
                    <a:pt x="106" y="132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1" name="Freeform 183"/>
            <p:cNvSpPr>
              <a:spLocks/>
            </p:cNvSpPr>
            <p:nvPr/>
          </p:nvSpPr>
          <p:spPr bwMode="auto">
            <a:xfrm>
              <a:off x="1192" y="1873"/>
              <a:ext cx="107" cy="17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16" y="31"/>
                </a:cxn>
                <a:cxn ang="0">
                  <a:pos x="29" y="27"/>
                </a:cxn>
                <a:cxn ang="0">
                  <a:pos x="44" y="23"/>
                </a:cxn>
                <a:cxn ang="0">
                  <a:pos x="58" y="20"/>
                </a:cxn>
                <a:cxn ang="0">
                  <a:pos x="73" y="14"/>
                </a:cxn>
                <a:cxn ang="0">
                  <a:pos x="87" y="10"/>
                </a:cxn>
                <a:cxn ang="0">
                  <a:pos x="102" y="4"/>
                </a:cxn>
                <a:cxn ang="0">
                  <a:pos x="115" y="0"/>
                </a:cxn>
                <a:cxn ang="0">
                  <a:pos x="131" y="18"/>
                </a:cxn>
                <a:cxn ang="0">
                  <a:pos x="146" y="37"/>
                </a:cxn>
                <a:cxn ang="0">
                  <a:pos x="161" y="56"/>
                </a:cxn>
                <a:cxn ang="0">
                  <a:pos x="175" y="75"/>
                </a:cxn>
                <a:cxn ang="0">
                  <a:pos x="186" y="96"/>
                </a:cxn>
                <a:cxn ang="0">
                  <a:pos x="196" y="119"/>
                </a:cxn>
                <a:cxn ang="0">
                  <a:pos x="204" y="142"/>
                </a:cxn>
                <a:cxn ang="0">
                  <a:pos x="209" y="167"/>
                </a:cxn>
                <a:cxn ang="0">
                  <a:pos x="213" y="210"/>
                </a:cxn>
                <a:cxn ang="0">
                  <a:pos x="211" y="252"/>
                </a:cxn>
                <a:cxn ang="0">
                  <a:pos x="206" y="292"/>
                </a:cxn>
                <a:cxn ang="0">
                  <a:pos x="194" y="332"/>
                </a:cxn>
                <a:cxn ang="0">
                  <a:pos x="184" y="334"/>
                </a:cxn>
                <a:cxn ang="0">
                  <a:pos x="173" y="336"/>
                </a:cxn>
                <a:cxn ang="0">
                  <a:pos x="163" y="338"/>
                </a:cxn>
                <a:cxn ang="0">
                  <a:pos x="154" y="340"/>
                </a:cxn>
                <a:cxn ang="0">
                  <a:pos x="142" y="342"/>
                </a:cxn>
                <a:cxn ang="0">
                  <a:pos x="131" y="344"/>
                </a:cxn>
                <a:cxn ang="0">
                  <a:pos x="121" y="346"/>
                </a:cxn>
                <a:cxn ang="0">
                  <a:pos x="110" y="350"/>
                </a:cxn>
                <a:cxn ang="0">
                  <a:pos x="115" y="305"/>
                </a:cxn>
                <a:cxn ang="0">
                  <a:pos x="115" y="261"/>
                </a:cxn>
                <a:cxn ang="0">
                  <a:pos x="108" y="217"/>
                </a:cxn>
                <a:cxn ang="0">
                  <a:pos x="98" y="177"/>
                </a:cxn>
                <a:cxn ang="0">
                  <a:pos x="81" y="137"/>
                </a:cxn>
                <a:cxn ang="0">
                  <a:pos x="58" y="98"/>
                </a:cxn>
                <a:cxn ang="0">
                  <a:pos x="33" y="64"/>
                </a:cxn>
                <a:cxn ang="0">
                  <a:pos x="0" y="33"/>
                </a:cxn>
              </a:cxnLst>
              <a:rect l="0" t="0" r="r" b="b"/>
              <a:pathLst>
                <a:path w="213" h="350">
                  <a:moveTo>
                    <a:pt x="0" y="33"/>
                  </a:moveTo>
                  <a:lnTo>
                    <a:pt x="16" y="31"/>
                  </a:lnTo>
                  <a:lnTo>
                    <a:pt x="29" y="27"/>
                  </a:lnTo>
                  <a:lnTo>
                    <a:pt x="44" y="23"/>
                  </a:lnTo>
                  <a:lnTo>
                    <a:pt x="58" y="20"/>
                  </a:lnTo>
                  <a:lnTo>
                    <a:pt x="73" y="14"/>
                  </a:lnTo>
                  <a:lnTo>
                    <a:pt x="87" y="10"/>
                  </a:lnTo>
                  <a:lnTo>
                    <a:pt x="102" y="4"/>
                  </a:lnTo>
                  <a:lnTo>
                    <a:pt x="115" y="0"/>
                  </a:lnTo>
                  <a:lnTo>
                    <a:pt x="131" y="18"/>
                  </a:lnTo>
                  <a:lnTo>
                    <a:pt x="146" y="37"/>
                  </a:lnTo>
                  <a:lnTo>
                    <a:pt x="161" y="56"/>
                  </a:lnTo>
                  <a:lnTo>
                    <a:pt x="175" y="75"/>
                  </a:lnTo>
                  <a:lnTo>
                    <a:pt x="186" y="96"/>
                  </a:lnTo>
                  <a:lnTo>
                    <a:pt x="196" y="119"/>
                  </a:lnTo>
                  <a:lnTo>
                    <a:pt x="204" y="142"/>
                  </a:lnTo>
                  <a:lnTo>
                    <a:pt x="209" y="167"/>
                  </a:lnTo>
                  <a:lnTo>
                    <a:pt x="213" y="210"/>
                  </a:lnTo>
                  <a:lnTo>
                    <a:pt x="211" y="252"/>
                  </a:lnTo>
                  <a:lnTo>
                    <a:pt x="206" y="292"/>
                  </a:lnTo>
                  <a:lnTo>
                    <a:pt x="194" y="332"/>
                  </a:lnTo>
                  <a:lnTo>
                    <a:pt x="184" y="334"/>
                  </a:lnTo>
                  <a:lnTo>
                    <a:pt x="173" y="336"/>
                  </a:lnTo>
                  <a:lnTo>
                    <a:pt x="163" y="338"/>
                  </a:lnTo>
                  <a:lnTo>
                    <a:pt x="154" y="340"/>
                  </a:lnTo>
                  <a:lnTo>
                    <a:pt x="142" y="342"/>
                  </a:lnTo>
                  <a:lnTo>
                    <a:pt x="131" y="344"/>
                  </a:lnTo>
                  <a:lnTo>
                    <a:pt x="121" y="346"/>
                  </a:lnTo>
                  <a:lnTo>
                    <a:pt x="110" y="350"/>
                  </a:lnTo>
                  <a:lnTo>
                    <a:pt x="115" y="305"/>
                  </a:lnTo>
                  <a:lnTo>
                    <a:pt x="115" y="261"/>
                  </a:lnTo>
                  <a:lnTo>
                    <a:pt x="108" y="217"/>
                  </a:lnTo>
                  <a:lnTo>
                    <a:pt x="98" y="177"/>
                  </a:lnTo>
                  <a:lnTo>
                    <a:pt x="81" y="137"/>
                  </a:lnTo>
                  <a:lnTo>
                    <a:pt x="58" y="98"/>
                  </a:lnTo>
                  <a:lnTo>
                    <a:pt x="33" y="64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2" name="Freeform 184"/>
            <p:cNvSpPr>
              <a:spLocks/>
            </p:cNvSpPr>
            <p:nvPr/>
          </p:nvSpPr>
          <p:spPr bwMode="auto">
            <a:xfrm>
              <a:off x="1120" y="1753"/>
              <a:ext cx="152" cy="131"/>
            </a:xfrm>
            <a:custGeom>
              <a:avLst/>
              <a:gdLst/>
              <a:ahLst/>
              <a:cxnLst>
                <a:cxn ang="0">
                  <a:pos x="160" y="9"/>
                </a:cxn>
                <a:cxn ang="0">
                  <a:pos x="183" y="21"/>
                </a:cxn>
                <a:cxn ang="0">
                  <a:pos x="204" y="34"/>
                </a:cxn>
                <a:cxn ang="0">
                  <a:pos x="221" y="51"/>
                </a:cxn>
                <a:cxn ang="0">
                  <a:pos x="236" y="74"/>
                </a:cxn>
                <a:cxn ang="0">
                  <a:pos x="246" y="97"/>
                </a:cxn>
                <a:cxn ang="0">
                  <a:pos x="254" y="121"/>
                </a:cxn>
                <a:cxn ang="0">
                  <a:pos x="265" y="142"/>
                </a:cxn>
                <a:cxn ang="0">
                  <a:pos x="277" y="165"/>
                </a:cxn>
                <a:cxn ang="0">
                  <a:pos x="294" y="182"/>
                </a:cxn>
                <a:cxn ang="0">
                  <a:pos x="298" y="191"/>
                </a:cxn>
                <a:cxn ang="0">
                  <a:pos x="286" y="195"/>
                </a:cxn>
                <a:cxn ang="0">
                  <a:pos x="275" y="201"/>
                </a:cxn>
                <a:cxn ang="0">
                  <a:pos x="263" y="207"/>
                </a:cxn>
                <a:cxn ang="0">
                  <a:pos x="246" y="190"/>
                </a:cxn>
                <a:cxn ang="0">
                  <a:pos x="229" y="149"/>
                </a:cxn>
                <a:cxn ang="0">
                  <a:pos x="209" y="109"/>
                </a:cxn>
                <a:cxn ang="0">
                  <a:pos x="188" y="73"/>
                </a:cxn>
                <a:cxn ang="0">
                  <a:pos x="167" y="48"/>
                </a:cxn>
                <a:cxn ang="0">
                  <a:pos x="150" y="38"/>
                </a:cxn>
                <a:cxn ang="0">
                  <a:pos x="131" y="34"/>
                </a:cxn>
                <a:cxn ang="0">
                  <a:pos x="110" y="34"/>
                </a:cxn>
                <a:cxn ang="0">
                  <a:pos x="91" y="42"/>
                </a:cxn>
                <a:cxn ang="0">
                  <a:pos x="66" y="65"/>
                </a:cxn>
                <a:cxn ang="0">
                  <a:pos x="52" y="113"/>
                </a:cxn>
                <a:cxn ang="0">
                  <a:pos x="69" y="197"/>
                </a:cxn>
                <a:cxn ang="0">
                  <a:pos x="91" y="255"/>
                </a:cxn>
                <a:cxn ang="0">
                  <a:pos x="81" y="257"/>
                </a:cxn>
                <a:cxn ang="0">
                  <a:pos x="69" y="259"/>
                </a:cxn>
                <a:cxn ang="0">
                  <a:pos x="60" y="259"/>
                </a:cxn>
                <a:cxn ang="0">
                  <a:pos x="48" y="255"/>
                </a:cxn>
                <a:cxn ang="0">
                  <a:pos x="31" y="224"/>
                </a:cxn>
                <a:cxn ang="0">
                  <a:pos x="12" y="182"/>
                </a:cxn>
                <a:cxn ang="0">
                  <a:pos x="0" y="138"/>
                </a:cxn>
                <a:cxn ang="0">
                  <a:pos x="6" y="92"/>
                </a:cxn>
                <a:cxn ang="0">
                  <a:pos x="33" y="44"/>
                </a:cxn>
                <a:cxn ang="0">
                  <a:pos x="71" y="11"/>
                </a:cxn>
                <a:cxn ang="0">
                  <a:pos x="121" y="0"/>
                </a:cxn>
              </a:cxnLst>
              <a:rect l="0" t="0" r="r" b="b"/>
              <a:pathLst>
                <a:path w="303" h="261">
                  <a:moveTo>
                    <a:pt x="148" y="5"/>
                  </a:moveTo>
                  <a:lnTo>
                    <a:pt x="160" y="9"/>
                  </a:lnTo>
                  <a:lnTo>
                    <a:pt x="171" y="15"/>
                  </a:lnTo>
                  <a:lnTo>
                    <a:pt x="183" y="21"/>
                  </a:lnTo>
                  <a:lnTo>
                    <a:pt x="194" y="27"/>
                  </a:lnTo>
                  <a:lnTo>
                    <a:pt x="204" y="34"/>
                  </a:lnTo>
                  <a:lnTo>
                    <a:pt x="213" y="44"/>
                  </a:lnTo>
                  <a:lnTo>
                    <a:pt x="221" y="51"/>
                  </a:lnTo>
                  <a:lnTo>
                    <a:pt x="229" y="63"/>
                  </a:lnTo>
                  <a:lnTo>
                    <a:pt x="236" y="74"/>
                  </a:lnTo>
                  <a:lnTo>
                    <a:pt x="242" y="86"/>
                  </a:lnTo>
                  <a:lnTo>
                    <a:pt x="246" y="97"/>
                  </a:lnTo>
                  <a:lnTo>
                    <a:pt x="250" y="109"/>
                  </a:lnTo>
                  <a:lnTo>
                    <a:pt x="254" y="121"/>
                  </a:lnTo>
                  <a:lnTo>
                    <a:pt x="259" y="132"/>
                  </a:lnTo>
                  <a:lnTo>
                    <a:pt x="265" y="142"/>
                  </a:lnTo>
                  <a:lnTo>
                    <a:pt x="271" y="153"/>
                  </a:lnTo>
                  <a:lnTo>
                    <a:pt x="277" y="165"/>
                  </a:lnTo>
                  <a:lnTo>
                    <a:pt x="284" y="172"/>
                  </a:lnTo>
                  <a:lnTo>
                    <a:pt x="294" y="182"/>
                  </a:lnTo>
                  <a:lnTo>
                    <a:pt x="303" y="190"/>
                  </a:lnTo>
                  <a:lnTo>
                    <a:pt x="298" y="191"/>
                  </a:lnTo>
                  <a:lnTo>
                    <a:pt x="292" y="193"/>
                  </a:lnTo>
                  <a:lnTo>
                    <a:pt x="286" y="195"/>
                  </a:lnTo>
                  <a:lnTo>
                    <a:pt x="280" y="199"/>
                  </a:lnTo>
                  <a:lnTo>
                    <a:pt x="275" y="201"/>
                  </a:lnTo>
                  <a:lnTo>
                    <a:pt x="269" y="205"/>
                  </a:lnTo>
                  <a:lnTo>
                    <a:pt x="263" y="207"/>
                  </a:lnTo>
                  <a:lnTo>
                    <a:pt x="257" y="209"/>
                  </a:lnTo>
                  <a:lnTo>
                    <a:pt x="246" y="190"/>
                  </a:lnTo>
                  <a:lnTo>
                    <a:pt x="236" y="170"/>
                  </a:lnTo>
                  <a:lnTo>
                    <a:pt x="229" y="149"/>
                  </a:lnTo>
                  <a:lnTo>
                    <a:pt x="219" y="130"/>
                  </a:lnTo>
                  <a:lnTo>
                    <a:pt x="209" y="109"/>
                  </a:lnTo>
                  <a:lnTo>
                    <a:pt x="200" y="90"/>
                  </a:lnTo>
                  <a:lnTo>
                    <a:pt x="188" y="73"/>
                  </a:lnTo>
                  <a:lnTo>
                    <a:pt x="173" y="55"/>
                  </a:lnTo>
                  <a:lnTo>
                    <a:pt x="167" y="48"/>
                  </a:lnTo>
                  <a:lnTo>
                    <a:pt x="158" y="44"/>
                  </a:lnTo>
                  <a:lnTo>
                    <a:pt x="150" y="38"/>
                  </a:lnTo>
                  <a:lnTo>
                    <a:pt x="140" y="36"/>
                  </a:lnTo>
                  <a:lnTo>
                    <a:pt x="131" y="34"/>
                  </a:lnTo>
                  <a:lnTo>
                    <a:pt x="119" y="34"/>
                  </a:lnTo>
                  <a:lnTo>
                    <a:pt x="110" y="34"/>
                  </a:lnTo>
                  <a:lnTo>
                    <a:pt x="100" y="38"/>
                  </a:lnTo>
                  <a:lnTo>
                    <a:pt x="91" y="42"/>
                  </a:lnTo>
                  <a:lnTo>
                    <a:pt x="79" y="50"/>
                  </a:lnTo>
                  <a:lnTo>
                    <a:pt x="66" y="65"/>
                  </a:lnTo>
                  <a:lnTo>
                    <a:pt x="56" y="86"/>
                  </a:lnTo>
                  <a:lnTo>
                    <a:pt x="52" y="113"/>
                  </a:lnTo>
                  <a:lnTo>
                    <a:pt x="56" y="151"/>
                  </a:lnTo>
                  <a:lnTo>
                    <a:pt x="69" y="197"/>
                  </a:lnTo>
                  <a:lnTo>
                    <a:pt x="96" y="255"/>
                  </a:lnTo>
                  <a:lnTo>
                    <a:pt x="91" y="255"/>
                  </a:lnTo>
                  <a:lnTo>
                    <a:pt x="87" y="257"/>
                  </a:lnTo>
                  <a:lnTo>
                    <a:pt x="81" y="257"/>
                  </a:lnTo>
                  <a:lnTo>
                    <a:pt x="75" y="257"/>
                  </a:lnTo>
                  <a:lnTo>
                    <a:pt x="69" y="259"/>
                  </a:lnTo>
                  <a:lnTo>
                    <a:pt x="64" y="259"/>
                  </a:lnTo>
                  <a:lnTo>
                    <a:pt x="60" y="259"/>
                  </a:lnTo>
                  <a:lnTo>
                    <a:pt x="54" y="261"/>
                  </a:lnTo>
                  <a:lnTo>
                    <a:pt x="48" y="255"/>
                  </a:lnTo>
                  <a:lnTo>
                    <a:pt x="41" y="241"/>
                  </a:lnTo>
                  <a:lnTo>
                    <a:pt x="31" y="224"/>
                  </a:lnTo>
                  <a:lnTo>
                    <a:pt x="21" y="203"/>
                  </a:lnTo>
                  <a:lnTo>
                    <a:pt x="12" y="182"/>
                  </a:lnTo>
                  <a:lnTo>
                    <a:pt x="4" y="159"/>
                  </a:lnTo>
                  <a:lnTo>
                    <a:pt x="0" y="138"/>
                  </a:lnTo>
                  <a:lnTo>
                    <a:pt x="0" y="119"/>
                  </a:lnTo>
                  <a:lnTo>
                    <a:pt x="6" y="92"/>
                  </a:lnTo>
                  <a:lnTo>
                    <a:pt x="18" y="67"/>
                  </a:lnTo>
                  <a:lnTo>
                    <a:pt x="33" y="44"/>
                  </a:lnTo>
                  <a:lnTo>
                    <a:pt x="50" y="27"/>
                  </a:lnTo>
                  <a:lnTo>
                    <a:pt x="71" y="11"/>
                  </a:lnTo>
                  <a:lnTo>
                    <a:pt x="96" y="2"/>
                  </a:lnTo>
                  <a:lnTo>
                    <a:pt x="121" y="0"/>
                  </a:lnTo>
                  <a:lnTo>
                    <a:pt x="148" y="5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3" name="Freeform 185"/>
            <p:cNvSpPr>
              <a:spLocks/>
            </p:cNvSpPr>
            <p:nvPr/>
          </p:nvSpPr>
          <p:spPr bwMode="auto">
            <a:xfrm>
              <a:off x="1077" y="1798"/>
              <a:ext cx="42" cy="55"/>
            </a:xfrm>
            <a:custGeom>
              <a:avLst/>
              <a:gdLst/>
              <a:ahLst/>
              <a:cxnLst>
                <a:cxn ang="0">
                  <a:pos x="84" y="109"/>
                </a:cxn>
                <a:cxn ang="0">
                  <a:pos x="75" y="105"/>
                </a:cxn>
                <a:cxn ang="0">
                  <a:pos x="67" y="100"/>
                </a:cxn>
                <a:cxn ang="0">
                  <a:pos x="56" y="92"/>
                </a:cxn>
                <a:cxn ang="0">
                  <a:pos x="44" y="84"/>
                </a:cxn>
                <a:cxn ang="0">
                  <a:pos x="33" y="77"/>
                </a:cxn>
                <a:cxn ang="0">
                  <a:pos x="23" y="69"/>
                </a:cxn>
                <a:cxn ang="0">
                  <a:pos x="15" y="61"/>
                </a:cxn>
                <a:cxn ang="0">
                  <a:pos x="8" y="54"/>
                </a:cxn>
                <a:cxn ang="0">
                  <a:pos x="0" y="42"/>
                </a:cxn>
                <a:cxn ang="0">
                  <a:pos x="0" y="29"/>
                </a:cxn>
                <a:cxn ang="0">
                  <a:pos x="4" y="15"/>
                </a:cxn>
                <a:cxn ang="0">
                  <a:pos x="12" y="4"/>
                </a:cxn>
                <a:cxn ang="0">
                  <a:pos x="17" y="2"/>
                </a:cxn>
                <a:cxn ang="0">
                  <a:pos x="25" y="0"/>
                </a:cxn>
                <a:cxn ang="0">
                  <a:pos x="33" y="2"/>
                </a:cxn>
                <a:cxn ang="0">
                  <a:pos x="38" y="2"/>
                </a:cxn>
                <a:cxn ang="0">
                  <a:pos x="46" y="6"/>
                </a:cxn>
                <a:cxn ang="0">
                  <a:pos x="52" y="9"/>
                </a:cxn>
                <a:cxn ang="0">
                  <a:pos x="60" y="13"/>
                </a:cxn>
                <a:cxn ang="0">
                  <a:pos x="65" y="19"/>
                </a:cxn>
                <a:cxn ang="0">
                  <a:pos x="63" y="21"/>
                </a:cxn>
                <a:cxn ang="0">
                  <a:pos x="63" y="21"/>
                </a:cxn>
                <a:cxn ang="0">
                  <a:pos x="63" y="21"/>
                </a:cxn>
                <a:cxn ang="0">
                  <a:pos x="61" y="23"/>
                </a:cxn>
                <a:cxn ang="0">
                  <a:pos x="61" y="42"/>
                </a:cxn>
                <a:cxn ang="0">
                  <a:pos x="69" y="65"/>
                </a:cxn>
                <a:cxn ang="0">
                  <a:pos x="79" y="88"/>
                </a:cxn>
                <a:cxn ang="0">
                  <a:pos x="84" y="109"/>
                </a:cxn>
              </a:cxnLst>
              <a:rect l="0" t="0" r="r" b="b"/>
              <a:pathLst>
                <a:path w="84" h="109">
                  <a:moveTo>
                    <a:pt x="84" y="109"/>
                  </a:moveTo>
                  <a:lnTo>
                    <a:pt x="75" y="105"/>
                  </a:lnTo>
                  <a:lnTo>
                    <a:pt x="67" y="100"/>
                  </a:lnTo>
                  <a:lnTo>
                    <a:pt x="56" y="92"/>
                  </a:lnTo>
                  <a:lnTo>
                    <a:pt x="44" y="84"/>
                  </a:lnTo>
                  <a:lnTo>
                    <a:pt x="33" y="77"/>
                  </a:lnTo>
                  <a:lnTo>
                    <a:pt x="23" y="69"/>
                  </a:lnTo>
                  <a:lnTo>
                    <a:pt x="15" y="61"/>
                  </a:lnTo>
                  <a:lnTo>
                    <a:pt x="8" y="54"/>
                  </a:lnTo>
                  <a:lnTo>
                    <a:pt x="0" y="42"/>
                  </a:lnTo>
                  <a:lnTo>
                    <a:pt x="0" y="29"/>
                  </a:lnTo>
                  <a:lnTo>
                    <a:pt x="4" y="15"/>
                  </a:lnTo>
                  <a:lnTo>
                    <a:pt x="12" y="4"/>
                  </a:lnTo>
                  <a:lnTo>
                    <a:pt x="17" y="2"/>
                  </a:lnTo>
                  <a:lnTo>
                    <a:pt x="25" y="0"/>
                  </a:lnTo>
                  <a:lnTo>
                    <a:pt x="33" y="2"/>
                  </a:lnTo>
                  <a:lnTo>
                    <a:pt x="38" y="2"/>
                  </a:lnTo>
                  <a:lnTo>
                    <a:pt x="46" y="6"/>
                  </a:lnTo>
                  <a:lnTo>
                    <a:pt x="52" y="9"/>
                  </a:lnTo>
                  <a:lnTo>
                    <a:pt x="60" y="13"/>
                  </a:lnTo>
                  <a:lnTo>
                    <a:pt x="65" y="19"/>
                  </a:lnTo>
                  <a:lnTo>
                    <a:pt x="63" y="21"/>
                  </a:lnTo>
                  <a:lnTo>
                    <a:pt x="63" y="21"/>
                  </a:lnTo>
                  <a:lnTo>
                    <a:pt x="63" y="21"/>
                  </a:lnTo>
                  <a:lnTo>
                    <a:pt x="61" y="23"/>
                  </a:lnTo>
                  <a:lnTo>
                    <a:pt x="61" y="42"/>
                  </a:lnTo>
                  <a:lnTo>
                    <a:pt x="69" y="65"/>
                  </a:lnTo>
                  <a:lnTo>
                    <a:pt x="79" y="88"/>
                  </a:lnTo>
                  <a:lnTo>
                    <a:pt x="84" y="109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4" name="Freeform 186"/>
            <p:cNvSpPr>
              <a:spLocks/>
            </p:cNvSpPr>
            <p:nvPr/>
          </p:nvSpPr>
          <p:spPr bwMode="auto">
            <a:xfrm>
              <a:off x="1044" y="1775"/>
              <a:ext cx="91" cy="115"/>
            </a:xfrm>
            <a:custGeom>
              <a:avLst/>
              <a:gdLst/>
              <a:ahLst/>
              <a:cxnLst>
                <a:cxn ang="0">
                  <a:pos x="4" y="115"/>
                </a:cxn>
                <a:cxn ang="0">
                  <a:pos x="2" y="75"/>
                </a:cxn>
                <a:cxn ang="0">
                  <a:pos x="17" y="42"/>
                </a:cxn>
                <a:cxn ang="0">
                  <a:pos x="36" y="23"/>
                </a:cxn>
                <a:cxn ang="0">
                  <a:pos x="59" y="7"/>
                </a:cxn>
                <a:cxn ang="0">
                  <a:pos x="86" y="2"/>
                </a:cxn>
                <a:cxn ang="0">
                  <a:pos x="105" y="2"/>
                </a:cxn>
                <a:cxn ang="0">
                  <a:pos x="117" y="4"/>
                </a:cxn>
                <a:cxn ang="0">
                  <a:pos x="130" y="7"/>
                </a:cxn>
                <a:cxn ang="0">
                  <a:pos x="142" y="13"/>
                </a:cxn>
                <a:cxn ang="0">
                  <a:pos x="144" y="23"/>
                </a:cxn>
                <a:cxn ang="0">
                  <a:pos x="136" y="40"/>
                </a:cxn>
                <a:cxn ang="0">
                  <a:pos x="128" y="42"/>
                </a:cxn>
                <a:cxn ang="0">
                  <a:pos x="115" y="36"/>
                </a:cxn>
                <a:cxn ang="0">
                  <a:pos x="98" y="34"/>
                </a:cxn>
                <a:cxn ang="0">
                  <a:pos x="82" y="36"/>
                </a:cxn>
                <a:cxn ang="0">
                  <a:pos x="69" y="40"/>
                </a:cxn>
                <a:cxn ang="0">
                  <a:pos x="57" y="52"/>
                </a:cxn>
                <a:cxn ang="0">
                  <a:pos x="50" y="69"/>
                </a:cxn>
                <a:cxn ang="0">
                  <a:pos x="52" y="94"/>
                </a:cxn>
                <a:cxn ang="0">
                  <a:pos x="65" y="117"/>
                </a:cxn>
                <a:cxn ang="0">
                  <a:pos x="88" y="138"/>
                </a:cxn>
                <a:cxn ang="0">
                  <a:pos x="115" y="159"/>
                </a:cxn>
                <a:cxn ang="0">
                  <a:pos x="140" y="174"/>
                </a:cxn>
                <a:cxn ang="0">
                  <a:pos x="157" y="195"/>
                </a:cxn>
                <a:cxn ang="0">
                  <a:pos x="169" y="213"/>
                </a:cxn>
                <a:cxn ang="0">
                  <a:pos x="172" y="224"/>
                </a:cxn>
                <a:cxn ang="0">
                  <a:pos x="157" y="224"/>
                </a:cxn>
                <a:cxn ang="0">
                  <a:pos x="140" y="226"/>
                </a:cxn>
                <a:cxn ang="0">
                  <a:pos x="123" y="228"/>
                </a:cxn>
                <a:cxn ang="0">
                  <a:pos x="105" y="215"/>
                </a:cxn>
                <a:cxn ang="0">
                  <a:pos x="80" y="192"/>
                </a:cxn>
                <a:cxn ang="0">
                  <a:pos x="52" y="172"/>
                </a:cxn>
                <a:cxn ang="0">
                  <a:pos x="25" y="149"/>
                </a:cxn>
              </a:cxnLst>
              <a:rect l="0" t="0" r="r" b="b"/>
              <a:pathLst>
                <a:path w="180" h="230">
                  <a:moveTo>
                    <a:pt x="13" y="134"/>
                  </a:moveTo>
                  <a:lnTo>
                    <a:pt x="4" y="115"/>
                  </a:lnTo>
                  <a:lnTo>
                    <a:pt x="0" y="94"/>
                  </a:lnTo>
                  <a:lnTo>
                    <a:pt x="2" y="75"/>
                  </a:lnTo>
                  <a:lnTo>
                    <a:pt x="11" y="53"/>
                  </a:lnTo>
                  <a:lnTo>
                    <a:pt x="17" y="42"/>
                  </a:lnTo>
                  <a:lnTo>
                    <a:pt x="27" y="30"/>
                  </a:lnTo>
                  <a:lnTo>
                    <a:pt x="36" y="23"/>
                  </a:lnTo>
                  <a:lnTo>
                    <a:pt x="48" y="13"/>
                  </a:lnTo>
                  <a:lnTo>
                    <a:pt x="59" y="7"/>
                  </a:lnTo>
                  <a:lnTo>
                    <a:pt x="73" y="4"/>
                  </a:lnTo>
                  <a:lnTo>
                    <a:pt x="86" y="2"/>
                  </a:lnTo>
                  <a:lnTo>
                    <a:pt x="100" y="0"/>
                  </a:lnTo>
                  <a:lnTo>
                    <a:pt x="105" y="2"/>
                  </a:lnTo>
                  <a:lnTo>
                    <a:pt x="111" y="2"/>
                  </a:lnTo>
                  <a:lnTo>
                    <a:pt x="117" y="4"/>
                  </a:lnTo>
                  <a:lnTo>
                    <a:pt x="123" y="6"/>
                  </a:lnTo>
                  <a:lnTo>
                    <a:pt x="130" y="7"/>
                  </a:lnTo>
                  <a:lnTo>
                    <a:pt x="136" y="11"/>
                  </a:lnTo>
                  <a:lnTo>
                    <a:pt x="142" y="13"/>
                  </a:lnTo>
                  <a:lnTo>
                    <a:pt x="148" y="15"/>
                  </a:lnTo>
                  <a:lnTo>
                    <a:pt x="144" y="23"/>
                  </a:lnTo>
                  <a:lnTo>
                    <a:pt x="140" y="30"/>
                  </a:lnTo>
                  <a:lnTo>
                    <a:pt x="136" y="40"/>
                  </a:lnTo>
                  <a:lnTo>
                    <a:pt x="132" y="48"/>
                  </a:lnTo>
                  <a:lnTo>
                    <a:pt x="128" y="42"/>
                  </a:lnTo>
                  <a:lnTo>
                    <a:pt x="121" y="40"/>
                  </a:lnTo>
                  <a:lnTo>
                    <a:pt x="115" y="36"/>
                  </a:lnTo>
                  <a:lnTo>
                    <a:pt x="105" y="34"/>
                  </a:lnTo>
                  <a:lnTo>
                    <a:pt x="98" y="34"/>
                  </a:lnTo>
                  <a:lnTo>
                    <a:pt x="92" y="34"/>
                  </a:lnTo>
                  <a:lnTo>
                    <a:pt x="82" y="36"/>
                  </a:lnTo>
                  <a:lnTo>
                    <a:pt x="77" y="36"/>
                  </a:lnTo>
                  <a:lnTo>
                    <a:pt x="69" y="40"/>
                  </a:lnTo>
                  <a:lnTo>
                    <a:pt x="63" y="46"/>
                  </a:lnTo>
                  <a:lnTo>
                    <a:pt x="57" y="52"/>
                  </a:lnTo>
                  <a:lnTo>
                    <a:pt x="54" y="57"/>
                  </a:lnTo>
                  <a:lnTo>
                    <a:pt x="50" y="69"/>
                  </a:lnTo>
                  <a:lnTo>
                    <a:pt x="48" y="82"/>
                  </a:lnTo>
                  <a:lnTo>
                    <a:pt x="52" y="94"/>
                  </a:lnTo>
                  <a:lnTo>
                    <a:pt x="57" y="105"/>
                  </a:lnTo>
                  <a:lnTo>
                    <a:pt x="65" y="117"/>
                  </a:lnTo>
                  <a:lnTo>
                    <a:pt x="75" y="128"/>
                  </a:lnTo>
                  <a:lnTo>
                    <a:pt x="88" y="138"/>
                  </a:lnTo>
                  <a:lnTo>
                    <a:pt x="100" y="149"/>
                  </a:lnTo>
                  <a:lnTo>
                    <a:pt x="115" y="159"/>
                  </a:lnTo>
                  <a:lnTo>
                    <a:pt x="128" y="169"/>
                  </a:lnTo>
                  <a:lnTo>
                    <a:pt x="140" y="174"/>
                  </a:lnTo>
                  <a:lnTo>
                    <a:pt x="151" y="182"/>
                  </a:lnTo>
                  <a:lnTo>
                    <a:pt x="157" y="195"/>
                  </a:lnTo>
                  <a:lnTo>
                    <a:pt x="163" y="203"/>
                  </a:lnTo>
                  <a:lnTo>
                    <a:pt x="169" y="213"/>
                  </a:lnTo>
                  <a:lnTo>
                    <a:pt x="180" y="222"/>
                  </a:lnTo>
                  <a:lnTo>
                    <a:pt x="172" y="224"/>
                  </a:lnTo>
                  <a:lnTo>
                    <a:pt x="167" y="224"/>
                  </a:lnTo>
                  <a:lnTo>
                    <a:pt x="157" y="224"/>
                  </a:lnTo>
                  <a:lnTo>
                    <a:pt x="149" y="226"/>
                  </a:lnTo>
                  <a:lnTo>
                    <a:pt x="140" y="226"/>
                  </a:lnTo>
                  <a:lnTo>
                    <a:pt x="130" y="226"/>
                  </a:lnTo>
                  <a:lnTo>
                    <a:pt x="123" y="228"/>
                  </a:lnTo>
                  <a:lnTo>
                    <a:pt x="117" y="230"/>
                  </a:lnTo>
                  <a:lnTo>
                    <a:pt x="105" y="215"/>
                  </a:lnTo>
                  <a:lnTo>
                    <a:pt x="94" y="203"/>
                  </a:lnTo>
                  <a:lnTo>
                    <a:pt x="80" y="192"/>
                  </a:lnTo>
                  <a:lnTo>
                    <a:pt x="65" y="182"/>
                  </a:lnTo>
                  <a:lnTo>
                    <a:pt x="52" y="172"/>
                  </a:lnTo>
                  <a:lnTo>
                    <a:pt x="40" y="161"/>
                  </a:lnTo>
                  <a:lnTo>
                    <a:pt x="25" y="149"/>
                  </a:lnTo>
                  <a:lnTo>
                    <a:pt x="13" y="134"/>
                  </a:lnTo>
                  <a:close/>
                </a:path>
              </a:pathLst>
            </a:custGeom>
            <a:solidFill>
              <a:srgbClr val="2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5" name="Freeform 187"/>
            <p:cNvSpPr>
              <a:spLocks/>
            </p:cNvSpPr>
            <p:nvPr/>
          </p:nvSpPr>
          <p:spPr bwMode="auto">
            <a:xfrm>
              <a:off x="1045" y="1922"/>
              <a:ext cx="25" cy="43"/>
            </a:xfrm>
            <a:custGeom>
              <a:avLst/>
              <a:gdLst/>
              <a:ahLst/>
              <a:cxnLst>
                <a:cxn ang="0">
                  <a:pos x="38" y="87"/>
                </a:cxn>
                <a:cxn ang="0">
                  <a:pos x="38" y="87"/>
                </a:cxn>
                <a:cxn ang="0">
                  <a:pos x="34" y="87"/>
                </a:cxn>
                <a:cxn ang="0">
                  <a:pos x="29" y="87"/>
                </a:cxn>
                <a:cxn ang="0">
                  <a:pos x="25" y="87"/>
                </a:cxn>
                <a:cxn ang="0">
                  <a:pos x="21" y="85"/>
                </a:cxn>
                <a:cxn ang="0">
                  <a:pos x="15" y="85"/>
                </a:cxn>
                <a:cxn ang="0">
                  <a:pos x="11" y="83"/>
                </a:cxn>
                <a:cxn ang="0">
                  <a:pos x="7" y="81"/>
                </a:cxn>
                <a:cxn ang="0">
                  <a:pos x="4" y="79"/>
                </a:cxn>
                <a:cxn ang="0">
                  <a:pos x="0" y="79"/>
                </a:cxn>
                <a:cxn ang="0">
                  <a:pos x="5" y="67"/>
                </a:cxn>
                <a:cxn ang="0">
                  <a:pos x="11" y="58"/>
                </a:cxn>
                <a:cxn ang="0">
                  <a:pos x="17" y="48"/>
                </a:cxn>
                <a:cxn ang="0">
                  <a:pos x="23" y="39"/>
                </a:cxn>
                <a:cxn ang="0">
                  <a:pos x="29" y="29"/>
                </a:cxn>
                <a:cxn ang="0">
                  <a:pos x="34" y="21"/>
                </a:cxn>
                <a:cxn ang="0">
                  <a:pos x="40" y="10"/>
                </a:cxn>
                <a:cxn ang="0">
                  <a:pos x="46" y="0"/>
                </a:cxn>
                <a:cxn ang="0">
                  <a:pos x="50" y="23"/>
                </a:cxn>
                <a:cxn ang="0">
                  <a:pos x="50" y="46"/>
                </a:cxn>
                <a:cxn ang="0">
                  <a:pos x="46" y="67"/>
                </a:cxn>
                <a:cxn ang="0">
                  <a:pos x="38" y="87"/>
                </a:cxn>
              </a:cxnLst>
              <a:rect l="0" t="0" r="r" b="b"/>
              <a:pathLst>
                <a:path w="50" h="87">
                  <a:moveTo>
                    <a:pt x="38" y="87"/>
                  </a:moveTo>
                  <a:lnTo>
                    <a:pt x="38" y="87"/>
                  </a:lnTo>
                  <a:lnTo>
                    <a:pt x="34" y="87"/>
                  </a:lnTo>
                  <a:lnTo>
                    <a:pt x="29" y="87"/>
                  </a:lnTo>
                  <a:lnTo>
                    <a:pt x="25" y="87"/>
                  </a:lnTo>
                  <a:lnTo>
                    <a:pt x="21" y="85"/>
                  </a:lnTo>
                  <a:lnTo>
                    <a:pt x="15" y="85"/>
                  </a:lnTo>
                  <a:lnTo>
                    <a:pt x="11" y="83"/>
                  </a:lnTo>
                  <a:lnTo>
                    <a:pt x="7" y="81"/>
                  </a:lnTo>
                  <a:lnTo>
                    <a:pt x="4" y="79"/>
                  </a:lnTo>
                  <a:lnTo>
                    <a:pt x="0" y="79"/>
                  </a:lnTo>
                  <a:lnTo>
                    <a:pt x="5" y="67"/>
                  </a:lnTo>
                  <a:lnTo>
                    <a:pt x="11" y="58"/>
                  </a:lnTo>
                  <a:lnTo>
                    <a:pt x="17" y="48"/>
                  </a:lnTo>
                  <a:lnTo>
                    <a:pt x="23" y="39"/>
                  </a:lnTo>
                  <a:lnTo>
                    <a:pt x="29" y="29"/>
                  </a:lnTo>
                  <a:lnTo>
                    <a:pt x="34" y="21"/>
                  </a:lnTo>
                  <a:lnTo>
                    <a:pt x="40" y="10"/>
                  </a:lnTo>
                  <a:lnTo>
                    <a:pt x="46" y="0"/>
                  </a:lnTo>
                  <a:lnTo>
                    <a:pt x="50" y="23"/>
                  </a:lnTo>
                  <a:lnTo>
                    <a:pt x="50" y="46"/>
                  </a:lnTo>
                  <a:lnTo>
                    <a:pt x="46" y="67"/>
                  </a:lnTo>
                  <a:lnTo>
                    <a:pt x="38" y="87"/>
                  </a:lnTo>
                  <a:close/>
                </a:path>
              </a:pathLst>
            </a:custGeom>
            <a:solidFill>
              <a:srgbClr val="F9C4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6" name="Freeform 188"/>
            <p:cNvSpPr>
              <a:spLocks/>
            </p:cNvSpPr>
            <p:nvPr/>
          </p:nvSpPr>
          <p:spPr bwMode="auto">
            <a:xfrm>
              <a:off x="998" y="1914"/>
              <a:ext cx="130" cy="145"/>
            </a:xfrm>
            <a:custGeom>
              <a:avLst/>
              <a:gdLst/>
              <a:ahLst/>
              <a:cxnLst>
                <a:cxn ang="0">
                  <a:pos x="4" y="115"/>
                </a:cxn>
                <a:cxn ang="0">
                  <a:pos x="25" y="69"/>
                </a:cxn>
                <a:cxn ang="0">
                  <a:pos x="61" y="29"/>
                </a:cxn>
                <a:cxn ang="0">
                  <a:pos x="107" y="6"/>
                </a:cxn>
                <a:cxn ang="0">
                  <a:pos x="124" y="10"/>
                </a:cxn>
                <a:cxn ang="0">
                  <a:pos x="109" y="29"/>
                </a:cxn>
                <a:cxn ang="0">
                  <a:pos x="94" y="52"/>
                </a:cxn>
                <a:cxn ang="0">
                  <a:pos x="82" y="75"/>
                </a:cxn>
                <a:cxn ang="0">
                  <a:pos x="73" y="100"/>
                </a:cxn>
                <a:cxn ang="0">
                  <a:pos x="75" y="107"/>
                </a:cxn>
                <a:cxn ang="0">
                  <a:pos x="76" y="109"/>
                </a:cxn>
                <a:cxn ang="0">
                  <a:pos x="84" y="115"/>
                </a:cxn>
                <a:cxn ang="0">
                  <a:pos x="94" y="119"/>
                </a:cxn>
                <a:cxn ang="0">
                  <a:pos x="103" y="121"/>
                </a:cxn>
                <a:cxn ang="0">
                  <a:pos x="111" y="121"/>
                </a:cxn>
                <a:cxn ang="0">
                  <a:pos x="121" y="125"/>
                </a:cxn>
                <a:cxn ang="0">
                  <a:pos x="136" y="125"/>
                </a:cxn>
                <a:cxn ang="0">
                  <a:pos x="140" y="125"/>
                </a:cxn>
                <a:cxn ang="0">
                  <a:pos x="149" y="113"/>
                </a:cxn>
                <a:cxn ang="0">
                  <a:pos x="155" y="60"/>
                </a:cxn>
                <a:cxn ang="0">
                  <a:pos x="146" y="6"/>
                </a:cxn>
                <a:cxn ang="0">
                  <a:pos x="146" y="6"/>
                </a:cxn>
                <a:cxn ang="0">
                  <a:pos x="147" y="6"/>
                </a:cxn>
                <a:cxn ang="0">
                  <a:pos x="147" y="6"/>
                </a:cxn>
                <a:cxn ang="0">
                  <a:pos x="147" y="4"/>
                </a:cxn>
                <a:cxn ang="0">
                  <a:pos x="197" y="42"/>
                </a:cxn>
                <a:cxn ang="0">
                  <a:pos x="232" y="94"/>
                </a:cxn>
                <a:cxn ang="0">
                  <a:pos x="253" y="154"/>
                </a:cxn>
                <a:cxn ang="0">
                  <a:pos x="259" y="215"/>
                </a:cxn>
                <a:cxn ang="0">
                  <a:pos x="251" y="242"/>
                </a:cxn>
                <a:cxn ang="0">
                  <a:pos x="234" y="263"/>
                </a:cxn>
                <a:cxn ang="0">
                  <a:pos x="209" y="278"/>
                </a:cxn>
                <a:cxn ang="0">
                  <a:pos x="184" y="288"/>
                </a:cxn>
                <a:cxn ang="0">
                  <a:pos x="149" y="292"/>
                </a:cxn>
                <a:cxn ang="0">
                  <a:pos x="115" y="288"/>
                </a:cxn>
                <a:cxn ang="0">
                  <a:pos x="82" y="276"/>
                </a:cxn>
                <a:cxn ang="0">
                  <a:pos x="55" y="259"/>
                </a:cxn>
                <a:cxn ang="0">
                  <a:pos x="30" y="236"/>
                </a:cxn>
                <a:cxn ang="0">
                  <a:pos x="13" y="207"/>
                </a:cxn>
                <a:cxn ang="0">
                  <a:pos x="2" y="177"/>
                </a:cxn>
                <a:cxn ang="0">
                  <a:pos x="0" y="142"/>
                </a:cxn>
              </a:cxnLst>
              <a:rect l="0" t="0" r="r" b="b"/>
              <a:pathLst>
                <a:path w="259" h="292">
                  <a:moveTo>
                    <a:pt x="0" y="142"/>
                  </a:moveTo>
                  <a:lnTo>
                    <a:pt x="4" y="115"/>
                  </a:lnTo>
                  <a:lnTo>
                    <a:pt x="13" y="92"/>
                  </a:lnTo>
                  <a:lnTo>
                    <a:pt x="25" y="69"/>
                  </a:lnTo>
                  <a:lnTo>
                    <a:pt x="42" y="48"/>
                  </a:lnTo>
                  <a:lnTo>
                    <a:pt x="61" y="29"/>
                  </a:lnTo>
                  <a:lnTo>
                    <a:pt x="82" y="15"/>
                  </a:lnTo>
                  <a:lnTo>
                    <a:pt x="107" y="6"/>
                  </a:lnTo>
                  <a:lnTo>
                    <a:pt x="132" y="0"/>
                  </a:lnTo>
                  <a:lnTo>
                    <a:pt x="124" y="10"/>
                  </a:lnTo>
                  <a:lnTo>
                    <a:pt x="117" y="19"/>
                  </a:lnTo>
                  <a:lnTo>
                    <a:pt x="109" y="29"/>
                  </a:lnTo>
                  <a:lnTo>
                    <a:pt x="101" y="40"/>
                  </a:lnTo>
                  <a:lnTo>
                    <a:pt x="94" y="52"/>
                  </a:lnTo>
                  <a:lnTo>
                    <a:pt x="88" y="63"/>
                  </a:lnTo>
                  <a:lnTo>
                    <a:pt x="82" y="75"/>
                  </a:lnTo>
                  <a:lnTo>
                    <a:pt x="76" y="86"/>
                  </a:lnTo>
                  <a:lnTo>
                    <a:pt x="73" y="100"/>
                  </a:lnTo>
                  <a:lnTo>
                    <a:pt x="73" y="104"/>
                  </a:lnTo>
                  <a:lnTo>
                    <a:pt x="75" y="107"/>
                  </a:lnTo>
                  <a:lnTo>
                    <a:pt x="75" y="109"/>
                  </a:lnTo>
                  <a:lnTo>
                    <a:pt x="76" y="109"/>
                  </a:lnTo>
                  <a:lnTo>
                    <a:pt x="86" y="115"/>
                  </a:lnTo>
                  <a:lnTo>
                    <a:pt x="84" y="115"/>
                  </a:lnTo>
                  <a:lnTo>
                    <a:pt x="88" y="115"/>
                  </a:lnTo>
                  <a:lnTo>
                    <a:pt x="94" y="119"/>
                  </a:lnTo>
                  <a:lnTo>
                    <a:pt x="98" y="119"/>
                  </a:lnTo>
                  <a:lnTo>
                    <a:pt x="103" y="121"/>
                  </a:lnTo>
                  <a:lnTo>
                    <a:pt x="105" y="121"/>
                  </a:lnTo>
                  <a:lnTo>
                    <a:pt x="111" y="121"/>
                  </a:lnTo>
                  <a:lnTo>
                    <a:pt x="115" y="123"/>
                  </a:lnTo>
                  <a:lnTo>
                    <a:pt x="121" y="125"/>
                  </a:lnTo>
                  <a:lnTo>
                    <a:pt x="134" y="125"/>
                  </a:lnTo>
                  <a:lnTo>
                    <a:pt x="136" y="125"/>
                  </a:lnTo>
                  <a:lnTo>
                    <a:pt x="138" y="125"/>
                  </a:lnTo>
                  <a:lnTo>
                    <a:pt x="140" y="125"/>
                  </a:lnTo>
                  <a:lnTo>
                    <a:pt x="140" y="123"/>
                  </a:lnTo>
                  <a:lnTo>
                    <a:pt x="149" y="113"/>
                  </a:lnTo>
                  <a:lnTo>
                    <a:pt x="155" y="86"/>
                  </a:lnTo>
                  <a:lnTo>
                    <a:pt x="155" y="60"/>
                  </a:lnTo>
                  <a:lnTo>
                    <a:pt x="151" y="33"/>
                  </a:lnTo>
                  <a:lnTo>
                    <a:pt x="146" y="6"/>
                  </a:lnTo>
                  <a:lnTo>
                    <a:pt x="146" y="6"/>
                  </a:lnTo>
                  <a:lnTo>
                    <a:pt x="146" y="6"/>
                  </a:lnTo>
                  <a:lnTo>
                    <a:pt x="146" y="6"/>
                  </a:lnTo>
                  <a:lnTo>
                    <a:pt x="147" y="6"/>
                  </a:lnTo>
                  <a:lnTo>
                    <a:pt x="147" y="6"/>
                  </a:lnTo>
                  <a:lnTo>
                    <a:pt x="147" y="6"/>
                  </a:lnTo>
                  <a:lnTo>
                    <a:pt x="147" y="6"/>
                  </a:lnTo>
                  <a:lnTo>
                    <a:pt x="147" y="4"/>
                  </a:lnTo>
                  <a:lnTo>
                    <a:pt x="174" y="21"/>
                  </a:lnTo>
                  <a:lnTo>
                    <a:pt x="197" y="42"/>
                  </a:lnTo>
                  <a:lnTo>
                    <a:pt x="215" y="67"/>
                  </a:lnTo>
                  <a:lnTo>
                    <a:pt x="232" y="94"/>
                  </a:lnTo>
                  <a:lnTo>
                    <a:pt x="243" y="125"/>
                  </a:lnTo>
                  <a:lnTo>
                    <a:pt x="253" y="154"/>
                  </a:lnTo>
                  <a:lnTo>
                    <a:pt x="257" y="184"/>
                  </a:lnTo>
                  <a:lnTo>
                    <a:pt x="259" y="215"/>
                  </a:lnTo>
                  <a:lnTo>
                    <a:pt x="255" y="228"/>
                  </a:lnTo>
                  <a:lnTo>
                    <a:pt x="251" y="242"/>
                  </a:lnTo>
                  <a:lnTo>
                    <a:pt x="243" y="253"/>
                  </a:lnTo>
                  <a:lnTo>
                    <a:pt x="234" y="263"/>
                  </a:lnTo>
                  <a:lnTo>
                    <a:pt x="222" y="271"/>
                  </a:lnTo>
                  <a:lnTo>
                    <a:pt x="209" y="278"/>
                  </a:lnTo>
                  <a:lnTo>
                    <a:pt x="197" y="282"/>
                  </a:lnTo>
                  <a:lnTo>
                    <a:pt x="184" y="288"/>
                  </a:lnTo>
                  <a:lnTo>
                    <a:pt x="167" y="292"/>
                  </a:lnTo>
                  <a:lnTo>
                    <a:pt x="149" y="292"/>
                  </a:lnTo>
                  <a:lnTo>
                    <a:pt x="132" y="292"/>
                  </a:lnTo>
                  <a:lnTo>
                    <a:pt x="115" y="288"/>
                  </a:lnTo>
                  <a:lnTo>
                    <a:pt x="98" y="282"/>
                  </a:lnTo>
                  <a:lnTo>
                    <a:pt x="82" y="276"/>
                  </a:lnTo>
                  <a:lnTo>
                    <a:pt x="69" y="269"/>
                  </a:lnTo>
                  <a:lnTo>
                    <a:pt x="55" y="259"/>
                  </a:lnTo>
                  <a:lnTo>
                    <a:pt x="42" y="248"/>
                  </a:lnTo>
                  <a:lnTo>
                    <a:pt x="30" y="236"/>
                  </a:lnTo>
                  <a:lnTo>
                    <a:pt x="23" y="223"/>
                  </a:lnTo>
                  <a:lnTo>
                    <a:pt x="13" y="207"/>
                  </a:lnTo>
                  <a:lnTo>
                    <a:pt x="7" y="192"/>
                  </a:lnTo>
                  <a:lnTo>
                    <a:pt x="2" y="177"/>
                  </a:lnTo>
                  <a:lnTo>
                    <a:pt x="0" y="159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7" name="Freeform 189"/>
            <p:cNvSpPr>
              <a:spLocks/>
            </p:cNvSpPr>
            <p:nvPr/>
          </p:nvSpPr>
          <p:spPr bwMode="auto">
            <a:xfrm>
              <a:off x="1073" y="1898"/>
              <a:ext cx="135" cy="169"/>
            </a:xfrm>
            <a:custGeom>
              <a:avLst/>
              <a:gdLst/>
              <a:ahLst/>
              <a:cxnLst>
                <a:cxn ang="0">
                  <a:pos x="79" y="334"/>
                </a:cxn>
                <a:cxn ang="0">
                  <a:pos x="92" y="325"/>
                </a:cxn>
                <a:cxn ang="0">
                  <a:pos x="106" y="313"/>
                </a:cxn>
                <a:cxn ang="0">
                  <a:pos x="117" y="300"/>
                </a:cxn>
                <a:cxn ang="0">
                  <a:pos x="133" y="271"/>
                </a:cxn>
                <a:cxn ang="0">
                  <a:pos x="138" y="229"/>
                </a:cxn>
                <a:cxn ang="0">
                  <a:pos x="131" y="186"/>
                </a:cxn>
                <a:cxn ang="0">
                  <a:pos x="115" y="146"/>
                </a:cxn>
                <a:cxn ang="0">
                  <a:pos x="96" y="112"/>
                </a:cxn>
                <a:cxn ang="0">
                  <a:pos x="75" y="81"/>
                </a:cxn>
                <a:cxn ang="0">
                  <a:pos x="58" y="54"/>
                </a:cxn>
                <a:cxn ang="0">
                  <a:pos x="43" y="37"/>
                </a:cxn>
                <a:cxn ang="0">
                  <a:pos x="37" y="29"/>
                </a:cxn>
                <a:cxn ang="0">
                  <a:pos x="25" y="21"/>
                </a:cxn>
                <a:cxn ang="0">
                  <a:pos x="16" y="16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58" y="6"/>
                </a:cxn>
                <a:cxn ang="0">
                  <a:pos x="117" y="4"/>
                </a:cxn>
                <a:cxn ang="0">
                  <a:pos x="163" y="2"/>
                </a:cxn>
                <a:cxn ang="0">
                  <a:pos x="202" y="33"/>
                </a:cxn>
                <a:cxn ang="0">
                  <a:pos x="246" y="106"/>
                </a:cxn>
                <a:cxn ang="0">
                  <a:pos x="269" y="190"/>
                </a:cxn>
                <a:cxn ang="0">
                  <a:pos x="267" y="275"/>
                </a:cxn>
                <a:cxn ang="0">
                  <a:pos x="246" y="319"/>
                </a:cxn>
                <a:cxn ang="0">
                  <a:pos x="223" y="323"/>
                </a:cxn>
                <a:cxn ang="0">
                  <a:pos x="200" y="328"/>
                </a:cxn>
                <a:cxn ang="0">
                  <a:pos x="175" y="330"/>
                </a:cxn>
                <a:cxn ang="0">
                  <a:pos x="152" y="334"/>
                </a:cxn>
                <a:cxn ang="0">
                  <a:pos x="129" y="336"/>
                </a:cxn>
                <a:cxn ang="0">
                  <a:pos x="106" y="336"/>
                </a:cxn>
                <a:cxn ang="0">
                  <a:pos x="83" y="338"/>
                </a:cxn>
              </a:cxnLst>
              <a:rect l="0" t="0" r="r" b="b"/>
              <a:pathLst>
                <a:path w="271" h="338">
                  <a:moveTo>
                    <a:pt x="71" y="338"/>
                  </a:moveTo>
                  <a:lnTo>
                    <a:pt x="79" y="334"/>
                  </a:lnTo>
                  <a:lnTo>
                    <a:pt x="87" y="328"/>
                  </a:lnTo>
                  <a:lnTo>
                    <a:pt x="92" y="325"/>
                  </a:lnTo>
                  <a:lnTo>
                    <a:pt x="100" y="319"/>
                  </a:lnTo>
                  <a:lnTo>
                    <a:pt x="106" y="313"/>
                  </a:lnTo>
                  <a:lnTo>
                    <a:pt x="112" y="305"/>
                  </a:lnTo>
                  <a:lnTo>
                    <a:pt x="117" y="300"/>
                  </a:lnTo>
                  <a:lnTo>
                    <a:pt x="123" y="290"/>
                  </a:lnTo>
                  <a:lnTo>
                    <a:pt x="133" y="271"/>
                  </a:lnTo>
                  <a:lnTo>
                    <a:pt x="138" y="250"/>
                  </a:lnTo>
                  <a:lnTo>
                    <a:pt x="138" y="229"/>
                  </a:lnTo>
                  <a:lnTo>
                    <a:pt x="137" y="208"/>
                  </a:lnTo>
                  <a:lnTo>
                    <a:pt x="131" y="186"/>
                  </a:lnTo>
                  <a:lnTo>
                    <a:pt x="123" y="167"/>
                  </a:lnTo>
                  <a:lnTo>
                    <a:pt x="115" y="146"/>
                  </a:lnTo>
                  <a:lnTo>
                    <a:pt x="104" y="127"/>
                  </a:lnTo>
                  <a:lnTo>
                    <a:pt x="96" y="112"/>
                  </a:lnTo>
                  <a:lnTo>
                    <a:pt x="87" y="94"/>
                  </a:lnTo>
                  <a:lnTo>
                    <a:pt x="75" y="81"/>
                  </a:lnTo>
                  <a:lnTo>
                    <a:pt x="66" y="66"/>
                  </a:lnTo>
                  <a:lnTo>
                    <a:pt x="58" y="54"/>
                  </a:lnTo>
                  <a:lnTo>
                    <a:pt x="48" y="43"/>
                  </a:lnTo>
                  <a:lnTo>
                    <a:pt x="43" y="37"/>
                  </a:lnTo>
                  <a:lnTo>
                    <a:pt x="41" y="33"/>
                  </a:lnTo>
                  <a:lnTo>
                    <a:pt x="37" y="29"/>
                  </a:lnTo>
                  <a:lnTo>
                    <a:pt x="31" y="25"/>
                  </a:lnTo>
                  <a:lnTo>
                    <a:pt x="25" y="21"/>
                  </a:lnTo>
                  <a:lnTo>
                    <a:pt x="20" y="18"/>
                  </a:lnTo>
                  <a:lnTo>
                    <a:pt x="16" y="16"/>
                  </a:lnTo>
                  <a:lnTo>
                    <a:pt x="10" y="12"/>
                  </a:lnTo>
                  <a:lnTo>
                    <a:pt x="6" y="10"/>
                  </a:lnTo>
                  <a:lnTo>
                    <a:pt x="0" y="10"/>
                  </a:lnTo>
                  <a:lnTo>
                    <a:pt x="10" y="8"/>
                  </a:lnTo>
                  <a:lnTo>
                    <a:pt x="31" y="8"/>
                  </a:lnTo>
                  <a:lnTo>
                    <a:pt x="58" y="6"/>
                  </a:lnTo>
                  <a:lnTo>
                    <a:pt x="89" y="4"/>
                  </a:lnTo>
                  <a:lnTo>
                    <a:pt x="117" y="4"/>
                  </a:lnTo>
                  <a:lnTo>
                    <a:pt x="144" y="4"/>
                  </a:lnTo>
                  <a:lnTo>
                    <a:pt x="163" y="2"/>
                  </a:lnTo>
                  <a:lnTo>
                    <a:pt x="171" y="0"/>
                  </a:lnTo>
                  <a:lnTo>
                    <a:pt x="202" y="33"/>
                  </a:lnTo>
                  <a:lnTo>
                    <a:pt x="225" y="67"/>
                  </a:lnTo>
                  <a:lnTo>
                    <a:pt x="246" y="106"/>
                  </a:lnTo>
                  <a:lnTo>
                    <a:pt x="259" y="146"/>
                  </a:lnTo>
                  <a:lnTo>
                    <a:pt x="269" y="190"/>
                  </a:lnTo>
                  <a:lnTo>
                    <a:pt x="271" y="232"/>
                  </a:lnTo>
                  <a:lnTo>
                    <a:pt x="267" y="275"/>
                  </a:lnTo>
                  <a:lnTo>
                    <a:pt x="257" y="317"/>
                  </a:lnTo>
                  <a:lnTo>
                    <a:pt x="246" y="319"/>
                  </a:lnTo>
                  <a:lnTo>
                    <a:pt x="234" y="323"/>
                  </a:lnTo>
                  <a:lnTo>
                    <a:pt x="223" y="323"/>
                  </a:lnTo>
                  <a:lnTo>
                    <a:pt x="211" y="325"/>
                  </a:lnTo>
                  <a:lnTo>
                    <a:pt x="200" y="328"/>
                  </a:lnTo>
                  <a:lnTo>
                    <a:pt x="188" y="328"/>
                  </a:lnTo>
                  <a:lnTo>
                    <a:pt x="175" y="330"/>
                  </a:lnTo>
                  <a:lnTo>
                    <a:pt x="163" y="332"/>
                  </a:lnTo>
                  <a:lnTo>
                    <a:pt x="152" y="334"/>
                  </a:lnTo>
                  <a:lnTo>
                    <a:pt x="140" y="334"/>
                  </a:lnTo>
                  <a:lnTo>
                    <a:pt x="129" y="336"/>
                  </a:lnTo>
                  <a:lnTo>
                    <a:pt x="117" y="336"/>
                  </a:lnTo>
                  <a:lnTo>
                    <a:pt x="106" y="336"/>
                  </a:lnTo>
                  <a:lnTo>
                    <a:pt x="94" y="338"/>
                  </a:lnTo>
                  <a:lnTo>
                    <a:pt x="83" y="338"/>
                  </a:lnTo>
                  <a:lnTo>
                    <a:pt x="71" y="338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8" name="Freeform 190"/>
            <p:cNvSpPr>
              <a:spLocks/>
            </p:cNvSpPr>
            <p:nvPr/>
          </p:nvSpPr>
          <p:spPr bwMode="auto">
            <a:xfrm>
              <a:off x="1281" y="1852"/>
              <a:ext cx="129" cy="174"/>
            </a:xfrm>
            <a:custGeom>
              <a:avLst/>
              <a:gdLst/>
              <a:ahLst/>
              <a:cxnLst>
                <a:cxn ang="0">
                  <a:pos x="224" y="307"/>
                </a:cxn>
                <a:cxn ang="0">
                  <a:pos x="211" y="313"/>
                </a:cxn>
                <a:cxn ang="0">
                  <a:pos x="195" y="317"/>
                </a:cxn>
                <a:cxn ang="0">
                  <a:pos x="182" y="323"/>
                </a:cxn>
                <a:cxn ang="0">
                  <a:pos x="168" y="328"/>
                </a:cxn>
                <a:cxn ang="0">
                  <a:pos x="155" y="334"/>
                </a:cxn>
                <a:cxn ang="0">
                  <a:pos x="142" y="338"/>
                </a:cxn>
                <a:cxn ang="0">
                  <a:pos x="126" y="344"/>
                </a:cxn>
                <a:cxn ang="0">
                  <a:pos x="113" y="347"/>
                </a:cxn>
                <a:cxn ang="0">
                  <a:pos x="121" y="305"/>
                </a:cxn>
                <a:cxn ang="0">
                  <a:pos x="122" y="261"/>
                </a:cxn>
                <a:cxn ang="0">
                  <a:pos x="117" y="221"/>
                </a:cxn>
                <a:cxn ang="0">
                  <a:pos x="103" y="179"/>
                </a:cxn>
                <a:cxn ang="0">
                  <a:pos x="94" y="158"/>
                </a:cxn>
                <a:cxn ang="0">
                  <a:pos x="84" y="135"/>
                </a:cxn>
                <a:cxn ang="0">
                  <a:pos x="73" y="112"/>
                </a:cxn>
                <a:cxn ang="0">
                  <a:pos x="61" y="90"/>
                </a:cxn>
                <a:cxn ang="0">
                  <a:pos x="50" y="71"/>
                </a:cxn>
                <a:cxn ang="0">
                  <a:pos x="34" y="50"/>
                </a:cxn>
                <a:cxn ang="0">
                  <a:pos x="19" y="33"/>
                </a:cxn>
                <a:cxn ang="0">
                  <a:pos x="0" y="16"/>
                </a:cxn>
                <a:cxn ang="0">
                  <a:pos x="7" y="14"/>
                </a:cxn>
                <a:cxn ang="0">
                  <a:pos x="15" y="12"/>
                </a:cxn>
                <a:cxn ang="0">
                  <a:pos x="21" y="10"/>
                </a:cxn>
                <a:cxn ang="0">
                  <a:pos x="28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7" y="2"/>
                </a:cxn>
                <a:cxn ang="0">
                  <a:pos x="63" y="0"/>
                </a:cxn>
                <a:cxn ang="0">
                  <a:pos x="71" y="0"/>
                </a:cxn>
                <a:cxn ang="0">
                  <a:pos x="78" y="0"/>
                </a:cxn>
                <a:cxn ang="0">
                  <a:pos x="84" y="0"/>
                </a:cxn>
                <a:cxn ang="0">
                  <a:pos x="92" y="2"/>
                </a:cxn>
                <a:cxn ang="0">
                  <a:pos x="98" y="2"/>
                </a:cxn>
                <a:cxn ang="0">
                  <a:pos x="105" y="2"/>
                </a:cxn>
                <a:cxn ang="0">
                  <a:pos x="113" y="2"/>
                </a:cxn>
                <a:cxn ang="0">
                  <a:pos x="142" y="19"/>
                </a:cxn>
                <a:cxn ang="0">
                  <a:pos x="167" y="37"/>
                </a:cxn>
                <a:cxn ang="0">
                  <a:pos x="190" y="56"/>
                </a:cxn>
                <a:cxn ang="0">
                  <a:pos x="207" y="79"/>
                </a:cxn>
                <a:cxn ang="0">
                  <a:pos x="222" y="106"/>
                </a:cxn>
                <a:cxn ang="0">
                  <a:pos x="234" y="138"/>
                </a:cxn>
                <a:cxn ang="0">
                  <a:pos x="245" y="173"/>
                </a:cxn>
                <a:cxn ang="0">
                  <a:pos x="257" y="215"/>
                </a:cxn>
                <a:cxn ang="0">
                  <a:pos x="253" y="238"/>
                </a:cxn>
                <a:cxn ang="0">
                  <a:pos x="245" y="263"/>
                </a:cxn>
                <a:cxn ang="0">
                  <a:pos x="236" y="284"/>
                </a:cxn>
                <a:cxn ang="0">
                  <a:pos x="224" y="307"/>
                </a:cxn>
              </a:cxnLst>
              <a:rect l="0" t="0" r="r" b="b"/>
              <a:pathLst>
                <a:path w="257" h="347">
                  <a:moveTo>
                    <a:pt x="224" y="307"/>
                  </a:moveTo>
                  <a:lnTo>
                    <a:pt x="211" y="313"/>
                  </a:lnTo>
                  <a:lnTo>
                    <a:pt x="195" y="317"/>
                  </a:lnTo>
                  <a:lnTo>
                    <a:pt x="182" y="323"/>
                  </a:lnTo>
                  <a:lnTo>
                    <a:pt x="168" y="328"/>
                  </a:lnTo>
                  <a:lnTo>
                    <a:pt x="155" y="334"/>
                  </a:lnTo>
                  <a:lnTo>
                    <a:pt x="142" y="338"/>
                  </a:lnTo>
                  <a:lnTo>
                    <a:pt x="126" y="344"/>
                  </a:lnTo>
                  <a:lnTo>
                    <a:pt x="113" y="347"/>
                  </a:lnTo>
                  <a:lnTo>
                    <a:pt x="121" y="305"/>
                  </a:lnTo>
                  <a:lnTo>
                    <a:pt x="122" y="261"/>
                  </a:lnTo>
                  <a:lnTo>
                    <a:pt x="117" y="221"/>
                  </a:lnTo>
                  <a:lnTo>
                    <a:pt x="103" y="179"/>
                  </a:lnTo>
                  <a:lnTo>
                    <a:pt x="94" y="158"/>
                  </a:lnTo>
                  <a:lnTo>
                    <a:pt x="84" y="135"/>
                  </a:lnTo>
                  <a:lnTo>
                    <a:pt x="73" y="112"/>
                  </a:lnTo>
                  <a:lnTo>
                    <a:pt x="61" y="90"/>
                  </a:lnTo>
                  <a:lnTo>
                    <a:pt x="50" y="71"/>
                  </a:lnTo>
                  <a:lnTo>
                    <a:pt x="34" y="50"/>
                  </a:lnTo>
                  <a:lnTo>
                    <a:pt x="19" y="33"/>
                  </a:lnTo>
                  <a:lnTo>
                    <a:pt x="0" y="16"/>
                  </a:lnTo>
                  <a:lnTo>
                    <a:pt x="7" y="14"/>
                  </a:lnTo>
                  <a:lnTo>
                    <a:pt x="15" y="12"/>
                  </a:lnTo>
                  <a:lnTo>
                    <a:pt x="21" y="10"/>
                  </a:lnTo>
                  <a:lnTo>
                    <a:pt x="28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7" y="2"/>
                  </a:lnTo>
                  <a:lnTo>
                    <a:pt x="63" y="0"/>
                  </a:lnTo>
                  <a:lnTo>
                    <a:pt x="71" y="0"/>
                  </a:lnTo>
                  <a:lnTo>
                    <a:pt x="78" y="0"/>
                  </a:lnTo>
                  <a:lnTo>
                    <a:pt x="84" y="0"/>
                  </a:lnTo>
                  <a:lnTo>
                    <a:pt x="92" y="2"/>
                  </a:lnTo>
                  <a:lnTo>
                    <a:pt x="98" y="2"/>
                  </a:lnTo>
                  <a:lnTo>
                    <a:pt x="105" y="2"/>
                  </a:lnTo>
                  <a:lnTo>
                    <a:pt x="113" y="2"/>
                  </a:lnTo>
                  <a:lnTo>
                    <a:pt x="142" y="19"/>
                  </a:lnTo>
                  <a:lnTo>
                    <a:pt x="167" y="37"/>
                  </a:lnTo>
                  <a:lnTo>
                    <a:pt x="190" y="56"/>
                  </a:lnTo>
                  <a:lnTo>
                    <a:pt x="207" y="79"/>
                  </a:lnTo>
                  <a:lnTo>
                    <a:pt x="222" y="106"/>
                  </a:lnTo>
                  <a:lnTo>
                    <a:pt x="234" y="138"/>
                  </a:lnTo>
                  <a:lnTo>
                    <a:pt x="245" y="173"/>
                  </a:lnTo>
                  <a:lnTo>
                    <a:pt x="257" y="215"/>
                  </a:lnTo>
                  <a:lnTo>
                    <a:pt x="253" y="238"/>
                  </a:lnTo>
                  <a:lnTo>
                    <a:pt x="245" y="263"/>
                  </a:lnTo>
                  <a:lnTo>
                    <a:pt x="236" y="284"/>
                  </a:lnTo>
                  <a:lnTo>
                    <a:pt x="224" y="307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9" name="Freeform 191"/>
            <p:cNvSpPr>
              <a:spLocks/>
            </p:cNvSpPr>
            <p:nvPr/>
          </p:nvSpPr>
          <p:spPr bwMode="auto">
            <a:xfrm>
              <a:off x="1218" y="1171"/>
              <a:ext cx="23" cy="30"/>
            </a:xfrm>
            <a:custGeom>
              <a:avLst/>
              <a:gdLst/>
              <a:ahLst/>
              <a:cxnLst>
                <a:cxn ang="0">
                  <a:pos x="42" y="10"/>
                </a:cxn>
                <a:cxn ang="0">
                  <a:pos x="38" y="6"/>
                </a:cxn>
                <a:cxn ang="0">
                  <a:pos x="33" y="2"/>
                </a:cxn>
                <a:cxn ang="0">
                  <a:pos x="27" y="2"/>
                </a:cxn>
                <a:cxn ang="0">
                  <a:pos x="23" y="0"/>
                </a:cxn>
                <a:cxn ang="0">
                  <a:pos x="17" y="2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4" y="10"/>
                </a:cxn>
                <a:cxn ang="0">
                  <a:pos x="0" y="17"/>
                </a:cxn>
                <a:cxn ang="0">
                  <a:pos x="2" y="23"/>
                </a:cxn>
                <a:cxn ang="0">
                  <a:pos x="4" y="31"/>
                </a:cxn>
                <a:cxn ang="0">
                  <a:pos x="10" y="35"/>
                </a:cxn>
                <a:cxn ang="0">
                  <a:pos x="15" y="39"/>
                </a:cxn>
                <a:cxn ang="0">
                  <a:pos x="19" y="44"/>
                </a:cxn>
                <a:cxn ang="0">
                  <a:pos x="25" y="50"/>
                </a:cxn>
                <a:cxn ang="0">
                  <a:pos x="29" y="56"/>
                </a:cxn>
                <a:cxn ang="0">
                  <a:pos x="29" y="58"/>
                </a:cxn>
                <a:cxn ang="0">
                  <a:pos x="29" y="58"/>
                </a:cxn>
                <a:cxn ang="0">
                  <a:pos x="29" y="58"/>
                </a:cxn>
                <a:cxn ang="0">
                  <a:pos x="31" y="58"/>
                </a:cxn>
                <a:cxn ang="0">
                  <a:pos x="33" y="58"/>
                </a:cxn>
                <a:cxn ang="0">
                  <a:pos x="33" y="56"/>
                </a:cxn>
                <a:cxn ang="0">
                  <a:pos x="33" y="56"/>
                </a:cxn>
                <a:cxn ang="0">
                  <a:pos x="33" y="54"/>
                </a:cxn>
                <a:cxn ang="0">
                  <a:pos x="29" y="48"/>
                </a:cxn>
                <a:cxn ang="0">
                  <a:pos x="27" y="40"/>
                </a:cxn>
                <a:cxn ang="0">
                  <a:pos x="21" y="33"/>
                </a:cxn>
                <a:cxn ang="0">
                  <a:pos x="17" y="27"/>
                </a:cxn>
                <a:cxn ang="0">
                  <a:pos x="15" y="25"/>
                </a:cxn>
                <a:cxn ang="0">
                  <a:pos x="13" y="21"/>
                </a:cxn>
                <a:cxn ang="0">
                  <a:pos x="12" y="19"/>
                </a:cxn>
                <a:cxn ang="0">
                  <a:pos x="12" y="17"/>
                </a:cxn>
                <a:cxn ang="0">
                  <a:pos x="13" y="15"/>
                </a:cxn>
                <a:cxn ang="0">
                  <a:pos x="17" y="14"/>
                </a:cxn>
                <a:cxn ang="0">
                  <a:pos x="19" y="14"/>
                </a:cxn>
                <a:cxn ang="0">
                  <a:pos x="23" y="14"/>
                </a:cxn>
                <a:cxn ang="0">
                  <a:pos x="27" y="14"/>
                </a:cxn>
                <a:cxn ang="0">
                  <a:pos x="31" y="15"/>
                </a:cxn>
                <a:cxn ang="0">
                  <a:pos x="35" y="17"/>
                </a:cxn>
                <a:cxn ang="0">
                  <a:pos x="35" y="21"/>
                </a:cxn>
                <a:cxn ang="0">
                  <a:pos x="35" y="29"/>
                </a:cxn>
                <a:cxn ang="0">
                  <a:pos x="35" y="39"/>
                </a:cxn>
                <a:cxn ang="0">
                  <a:pos x="33" y="46"/>
                </a:cxn>
                <a:cxn ang="0">
                  <a:pos x="33" y="56"/>
                </a:cxn>
                <a:cxn ang="0">
                  <a:pos x="35" y="56"/>
                </a:cxn>
                <a:cxn ang="0">
                  <a:pos x="35" y="60"/>
                </a:cxn>
                <a:cxn ang="0">
                  <a:pos x="38" y="60"/>
                </a:cxn>
                <a:cxn ang="0">
                  <a:pos x="38" y="60"/>
                </a:cxn>
                <a:cxn ang="0">
                  <a:pos x="40" y="60"/>
                </a:cxn>
                <a:cxn ang="0">
                  <a:pos x="42" y="58"/>
                </a:cxn>
                <a:cxn ang="0">
                  <a:pos x="44" y="56"/>
                </a:cxn>
                <a:cxn ang="0">
                  <a:pos x="44" y="54"/>
                </a:cxn>
                <a:cxn ang="0">
                  <a:pos x="44" y="42"/>
                </a:cxn>
                <a:cxn ang="0">
                  <a:pos x="46" y="31"/>
                </a:cxn>
                <a:cxn ang="0">
                  <a:pos x="46" y="19"/>
                </a:cxn>
                <a:cxn ang="0">
                  <a:pos x="42" y="10"/>
                </a:cxn>
              </a:cxnLst>
              <a:rect l="0" t="0" r="r" b="b"/>
              <a:pathLst>
                <a:path w="46" h="60">
                  <a:moveTo>
                    <a:pt x="42" y="10"/>
                  </a:moveTo>
                  <a:lnTo>
                    <a:pt x="38" y="6"/>
                  </a:lnTo>
                  <a:lnTo>
                    <a:pt x="33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2" y="2"/>
                  </a:lnTo>
                  <a:lnTo>
                    <a:pt x="6" y="6"/>
                  </a:lnTo>
                  <a:lnTo>
                    <a:pt x="4" y="10"/>
                  </a:lnTo>
                  <a:lnTo>
                    <a:pt x="0" y="17"/>
                  </a:lnTo>
                  <a:lnTo>
                    <a:pt x="2" y="23"/>
                  </a:lnTo>
                  <a:lnTo>
                    <a:pt x="4" y="31"/>
                  </a:lnTo>
                  <a:lnTo>
                    <a:pt x="10" y="35"/>
                  </a:lnTo>
                  <a:lnTo>
                    <a:pt x="15" y="39"/>
                  </a:lnTo>
                  <a:lnTo>
                    <a:pt x="19" y="44"/>
                  </a:lnTo>
                  <a:lnTo>
                    <a:pt x="25" y="50"/>
                  </a:lnTo>
                  <a:lnTo>
                    <a:pt x="29" y="56"/>
                  </a:lnTo>
                  <a:lnTo>
                    <a:pt x="29" y="58"/>
                  </a:lnTo>
                  <a:lnTo>
                    <a:pt x="29" y="58"/>
                  </a:lnTo>
                  <a:lnTo>
                    <a:pt x="29" y="58"/>
                  </a:lnTo>
                  <a:lnTo>
                    <a:pt x="31" y="58"/>
                  </a:lnTo>
                  <a:lnTo>
                    <a:pt x="33" y="58"/>
                  </a:lnTo>
                  <a:lnTo>
                    <a:pt x="33" y="56"/>
                  </a:lnTo>
                  <a:lnTo>
                    <a:pt x="33" y="56"/>
                  </a:lnTo>
                  <a:lnTo>
                    <a:pt x="33" y="54"/>
                  </a:lnTo>
                  <a:lnTo>
                    <a:pt x="29" y="48"/>
                  </a:lnTo>
                  <a:lnTo>
                    <a:pt x="27" y="40"/>
                  </a:lnTo>
                  <a:lnTo>
                    <a:pt x="21" y="33"/>
                  </a:lnTo>
                  <a:lnTo>
                    <a:pt x="17" y="27"/>
                  </a:lnTo>
                  <a:lnTo>
                    <a:pt x="15" y="25"/>
                  </a:lnTo>
                  <a:lnTo>
                    <a:pt x="13" y="21"/>
                  </a:lnTo>
                  <a:lnTo>
                    <a:pt x="12" y="19"/>
                  </a:lnTo>
                  <a:lnTo>
                    <a:pt x="12" y="17"/>
                  </a:lnTo>
                  <a:lnTo>
                    <a:pt x="13" y="15"/>
                  </a:lnTo>
                  <a:lnTo>
                    <a:pt x="17" y="14"/>
                  </a:lnTo>
                  <a:lnTo>
                    <a:pt x="19" y="14"/>
                  </a:lnTo>
                  <a:lnTo>
                    <a:pt x="23" y="14"/>
                  </a:lnTo>
                  <a:lnTo>
                    <a:pt x="27" y="14"/>
                  </a:lnTo>
                  <a:lnTo>
                    <a:pt x="31" y="15"/>
                  </a:lnTo>
                  <a:lnTo>
                    <a:pt x="35" y="17"/>
                  </a:lnTo>
                  <a:lnTo>
                    <a:pt x="35" y="21"/>
                  </a:lnTo>
                  <a:lnTo>
                    <a:pt x="35" y="29"/>
                  </a:lnTo>
                  <a:lnTo>
                    <a:pt x="35" y="39"/>
                  </a:lnTo>
                  <a:lnTo>
                    <a:pt x="33" y="46"/>
                  </a:lnTo>
                  <a:lnTo>
                    <a:pt x="33" y="56"/>
                  </a:lnTo>
                  <a:lnTo>
                    <a:pt x="35" y="56"/>
                  </a:lnTo>
                  <a:lnTo>
                    <a:pt x="35" y="60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0" y="60"/>
                  </a:lnTo>
                  <a:lnTo>
                    <a:pt x="42" y="58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4" y="42"/>
                  </a:lnTo>
                  <a:lnTo>
                    <a:pt x="46" y="31"/>
                  </a:lnTo>
                  <a:lnTo>
                    <a:pt x="46" y="19"/>
                  </a:lnTo>
                  <a:lnTo>
                    <a:pt x="4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0" name="Freeform 192"/>
            <p:cNvSpPr>
              <a:spLocks/>
            </p:cNvSpPr>
            <p:nvPr/>
          </p:nvSpPr>
          <p:spPr bwMode="auto">
            <a:xfrm>
              <a:off x="1145" y="1173"/>
              <a:ext cx="21" cy="32"/>
            </a:xfrm>
            <a:custGeom>
              <a:avLst/>
              <a:gdLst/>
              <a:ahLst/>
              <a:cxnLst>
                <a:cxn ang="0">
                  <a:pos x="42" y="17"/>
                </a:cxn>
                <a:cxn ang="0">
                  <a:pos x="41" y="13"/>
                </a:cxn>
                <a:cxn ang="0">
                  <a:pos x="37" y="10"/>
                </a:cxn>
                <a:cxn ang="0">
                  <a:pos x="31" y="6"/>
                </a:cxn>
                <a:cxn ang="0">
                  <a:pos x="27" y="4"/>
                </a:cxn>
                <a:cxn ang="0">
                  <a:pos x="23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2" y="10"/>
                </a:cxn>
                <a:cxn ang="0">
                  <a:pos x="0" y="17"/>
                </a:cxn>
                <a:cxn ang="0">
                  <a:pos x="0" y="23"/>
                </a:cxn>
                <a:cxn ang="0">
                  <a:pos x="2" y="29"/>
                </a:cxn>
                <a:cxn ang="0">
                  <a:pos x="6" y="36"/>
                </a:cxn>
                <a:cxn ang="0">
                  <a:pos x="8" y="44"/>
                </a:cxn>
                <a:cxn ang="0">
                  <a:pos x="12" y="50"/>
                </a:cxn>
                <a:cxn ang="0">
                  <a:pos x="12" y="58"/>
                </a:cxn>
                <a:cxn ang="0">
                  <a:pos x="12" y="58"/>
                </a:cxn>
                <a:cxn ang="0">
                  <a:pos x="14" y="58"/>
                </a:cxn>
                <a:cxn ang="0">
                  <a:pos x="14" y="59"/>
                </a:cxn>
                <a:cxn ang="0">
                  <a:pos x="14" y="59"/>
                </a:cxn>
                <a:cxn ang="0">
                  <a:pos x="16" y="59"/>
                </a:cxn>
                <a:cxn ang="0">
                  <a:pos x="16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8" y="50"/>
                </a:cxn>
                <a:cxn ang="0">
                  <a:pos x="18" y="40"/>
                </a:cxn>
                <a:cxn ang="0">
                  <a:pos x="14" y="33"/>
                </a:cxn>
                <a:cxn ang="0">
                  <a:pos x="12" y="27"/>
                </a:cxn>
                <a:cxn ang="0">
                  <a:pos x="12" y="23"/>
                </a:cxn>
                <a:cxn ang="0">
                  <a:pos x="12" y="21"/>
                </a:cxn>
                <a:cxn ang="0">
                  <a:pos x="12" y="17"/>
                </a:cxn>
                <a:cxn ang="0">
                  <a:pos x="12" y="15"/>
                </a:cxn>
                <a:cxn ang="0">
                  <a:pos x="14" y="11"/>
                </a:cxn>
                <a:cxn ang="0">
                  <a:pos x="18" y="11"/>
                </a:cxn>
                <a:cxn ang="0">
                  <a:pos x="19" y="13"/>
                </a:cxn>
                <a:cxn ang="0">
                  <a:pos x="23" y="15"/>
                </a:cxn>
                <a:cxn ang="0">
                  <a:pos x="27" y="17"/>
                </a:cxn>
                <a:cxn ang="0">
                  <a:pos x="29" y="19"/>
                </a:cxn>
                <a:cxn ang="0">
                  <a:pos x="31" y="23"/>
                </a:cxn>
                <a:cxn ang="0">
                  <a:pos x="31" y="27"/>
                </a:cxn>
                <a:cxn ang="0">
                  <a:pos x="29" y="35"/>
                </a:cxn>
                <a:cxn ang="0">
                  <a:pos x="25" y="42"/>
                </a:cxn>
                <a:cxn ang="0">
                  <a:pos x="19" y="50"/>
                </a:cxn>
                <a:cxn ang="0">
                  <a:pos x="18" y="58"/>
                </a:cxn>
                <a:cxn ang="0">
                  <a:pos x="18" y="59"/>
                </a:cxn>
                <a:cxn ang="0">
                  <a:pos x="18" y="61"/>
                </a:cxn>
                <a:cxn ang="0">
                  <a:pos x="19" y="63"/>
                </a:cxn>
                <a:cxn ang="0">
                  <a:pos x="21" y="63"/>
                </a:cxn>
                <a:cxn ang="0">
                  <a:pos x="23" y="63"/>
                </a:cxn>
                <a:cxn ang="0">
                  <a:pos x="25" y="63"/>
                </a:cxn>
                <a:cxn ang="0">
                  <a:pos x="25" y="61"/>
                </a:cxn>
                <a:cxn ang="0">
                  <a:pos x="27" y="61"/>
                </a:cxn>
                <a:cxn ang="0">
                  <a:pos x="33" y="50"/>
                </a:cxn>
                <a:cxn ang="0">
                  <a:pos x="39" y="40"/>
                </a:cxn>
                <a:cxn ang="0">
                  <a:pos x="42" y="29"/>
                </a:cxn>
                <a:cxn ang="0">
                  <a:pos x="42" y="17"/>
                </a:cxn>
              </a:cxnLst>
              <a:rect l="0" t="0" r="r" b="b"/>
              <a:pathLst>
                <a:path w="42" h="63">
                  <a:moveTo>
                    <a:pt x="42" y="17"/>
                  </a:moveTo>
                  <a:lnTo>
                    <a:pt x="41" y="13"/>
                  </a:lnTo>
                  <a:lnTo>
                    <a:pt x="37" y="10"/>
                  </a:lnTo>
                  <a:lnTo>
                    <a:pt x="31" y="6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2" y="29"/>
                  </a:lnTo>
                  <a:lnTo>
                    <a:pt x="6" y="36"/>
                  </a:lnTo>
                  <a:lnTo>
                    <a:pt x="8" y="44"/>
                  </a:lnTo>
                  <a:lnTo>
                    <a:pt x="12" y="50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58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8" y="50"/>
                  </a:lnTo>
                  <a:lnTo>
                    <a:pt x="18" y="40"/>
                  </a:lnTo>
                  <a:lnTo>
                    <a:pt x="14" y="33"/>
                  </a:lnTo>
                  <a:lnTo>
                    <a:pt x="12" y="27"/>
                  </a:lnTo>
                  <a:lnTo>
                    <a:pt x="12" y="23"/>
                  </a:lnTo>
                  <a:lnTo>
                    <a:pt x="12" y="21"/>
                  </a:lnTo>
                  <a:lnTo>
                    <a:pt x="12" y="17"/>
                  </a:lnTo>
                  <a:lnTo>
                    <a:pt x="12" y="15"/>
                  </a:lnTo>
                  <a:lnTo>
                    <a:pt x="14" y="11"/>
                  </a:lnTo>
                  <a:lnTo>
                    <a:pt x="18" y="11"/>
                  </a:lnTo>
                  <a:lnTo>
                    <a:pt x="19" y="13"/>
                  </a:lnTo>
                  <a:lnTo>
                    <a:pt x="23" y="15"/>
                  </a:lnTo>
                  <a:lnTo>
                    <a:pt x="27" y="17"/>
                  </a:lnTo>
                  <a:lnTo>
                    <a:pt x="29" y="19"/>
                  </a:lnTo>
                  <a:lnTo>
                    <a:pt x="31" y="23"/>
                  </a:lnTo>
                  <a:lnTo>
                    <a:pt x="31" y="27"/>
                  </a:lnTo>
                  <a:lnTo>
                    <a:pt x="29" y="35"/>
                  </a:lnTo>
                  <a:lnTo>
                    <a:pt x="25" y="42"/>
                  </a:lnTo>
                  <a:lnTo>
                    <a:pt x="19" y="50"/>
                  </a:lnTo>
                  <a:lnTo>
                    <a:pt x="18" y="58"/>
                  </a:lnTo>
                  <a:lnTo>
                    <a:pt x="18" y="59"/>
                  </a:lnTo>
                  <a:lnTo>
                    <a:pt x="18" y="61"/>
                  </a:lnTo>
                  <a:lnTo>
                    <a:pt x="19" y="63"/>
                  </a:lnTo>
                  <a:lnTo>
                    <a:pt x="21" y="63"/>
                  </a:lnTo>
                  <a:lnTo>
                    <a:pt x="23" y="63"/>
                  </a:lnTo>
                  <a:lnTo>
                    <a:pt x="25" y="63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33" y="50"/>
                  </a:lnTo>
                  <a:lnTo>
                    <a:pt x="39" y="40"/>
                  </a:lnTo>
                  <a:lnTo>
                    <a:pt x="42" y="29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1" name="Freeform 193"/>
            <p:cNvSpPr>
              <a:spLocks/>
            </p:cNvSpPr>
            <p:nvPr/>
          </p:nvSpPr>
          <p:spPr bwMode="auto">
            <a:xfrm>
              <a:off x="1125" y="1201"/>
              <a:ext cx="52" cy="36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59" y="0"/>
                </a:cxn>
                <a:cxn ang="0">
                  <a:pos x="58" y="2"/>
                </a:cxn>
                <a:cxn ang="0">
                  <a:pos x="46" y="9"/>
                </a:cxn>
                <a:cxn ang="0">
                  <a:pos x="27" y="23"/>
                </a:cxn>
                <a:cxn ang="0">
                  <a:pos x="10" y="38"/>
                </a:cxn>
                <a:cxn ang="0">
                  <a:pos x="0" y="49"/>
                </a:cxn>
                <a:cxn ang="0">
                  <a:pos x="6" y="57"/>
                </a:cxn>
                <a:cxn ang="0">
                  <a:pos x="17" y="63"/>
                </a:cxn>
                <a:cxn ang="0">
                  <a:pos x="34" y="63"/>
                </a:cxn>
                <a:cxn ang="0">
                  <a:pos x="42" y="61"/>
                </a:cxn>
                <a:cxn ang="0">
                  <a:pos x="44" y="59"/>
                </a:cxn>
                <a:cxn ang="0">
                  <a:pos x="44" y="57"/>
                </a:cxn>
                <a:cxn ang="0">
                  <a:pos x="42" y="55"/>
                </a:cxn>
                <a:cxn ang="0">
                  <a:pos x="34" y="53"/>
                </a:cxn>
                <a:cxn ang="0">
                  <a:pos x="25" y="51"/>
                </a:cxn>
                <a:cxn ang="0">
                  <a:pos x="19" y="48"/>
                </a:cxn>
                <a:cxn ang="0">
                  <a:pos x="19" y="46"/>
                </a:cxn>
                <a:cxn ang="0">
                  <a:pos x="23" y="40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56" y="17"/>
                </a:cxn>
                <a:cxn ang="0">
                  <a:pos x="71" y="23"/>
                </a:cxn>
                <a:cxn ang="0">
                  <a:pos x="86" y="51"/>
                </a:cxn>
                <a:cxn ang="0">
                  <a:pos x="86" y="59"/>
                </a:cxn>
                <a:cxn ang="0">
                  <a:pos x="79" y="59"/>
                </a:cxn>
                <a:cxn ang="0">
                  <a:pos x="69" y="59"/>
                </a:cxn>
                <a:cxn ang="0">
                  <a:pos x="59" y="59"/>
                </a:cxn>
                <a:cxn ang="0">
                  <a:pos x="54" y="59"/>
                </a:cxn>
                <a:cxn ang="0">
                  <a:pos x="48" y="63"/>
                </a:cxn>
                <a:cxn ang="0">
                  <a:pos x="50" y="69"/>
                </a:cxn>
                <a:cxn ang="0">
                  <a:pos x="63" y="71"/>
                </a:cxn>
                <a:cxn ang="0">
                  <a:pos x="82" y="71"/>
                </a:cxn>
                <a:cxn ang="0">
                  <a:pos x="98" y="73"/>
                </a:cxn>
                <a:cxn ang="0">
                  <a:pos x="100" y="71"/>
                </a:cxn>
                <a:cxn ang="0">
                  <a:pos x="102" y="71"/>
                </a:cxn>
                <a:cxn ang="0">
                  <a:pos x="104" y="69"/>
                </a:cxn>
                <a:cxn ang="0">
                  <a:pos x="100" y="48"/>
                </a:cxn>
                <a:cxn ang="0">
                  <a:pos x="86" y="25"/>
                </a:cxn>
                <a:cxn ang="0">
                  <a:pos x="71" y="7"/>
                </a:cxn>
                <a:cxn ang="0">
                  <a:pos x="63" y="2"/>
                </a:cxn>
              </a:cxnLst>
              <a:rect l="0" t="0" r="r" b="b"/>
              <a:pathLst>
                <a:path w="104" h="73">
                  <a:moveTo>
                    <a:pt x="63" y="2"/>
                  </a:moveTo>
                  <a:lnTo>
                    <a:pt x="63" y="0"/>
                  </a:lnTo>
                  <a:lnTo>
                    <a:pt x="61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8" y="2"/>
                  </a:lnTo>
                  <a:lnTo>
                    <a:pt x="52" y="5"/>
                  </a:lnTo>
                  <a:lnTo>
                    <a:pt x="46" y="9"/>
                  </a:lnTo>
                  <a:lnTo>
                    <a:pt x="36" y="17"/>
                  </a:lnTo>
                  <a:lnTo>
                    <a:pt x="27" y="23"/>
                  </a:lnTo>
                  <a:lnTo>
                    <a:pt x="17" y="30"/>
                  </a:lnTo>
                  <a:lnTo>
                    <a:pt x="10" y="38"/>
                  </a:lnTo>
                  <a:lnTo>
                    <a:pt x="2" y="46"/>
                  </a:lnTo>
                  <a:lnTo>
                    <a:pt x="0" y="49"/>
                  </a:lnTo>
                  <a:lnTo>
                    <a:pt x="2" y="53"/>
                  </a:lnTo>
                  <a:lnTo>
                    <a:pt x="6" y="57"/>
                  </a:lnTo>
                  <a:lnTo>
                    <a:pt x="11" y="61"/>
                  </a:lnTo>
                  <a:lnTo>
                    <a:pt x="17" y="63"/>
                  </a:lnTo>
                  <a:lnTo>
                    <a:pt x="25" y="65"/>
                  </a:lnTo>
                  <a:lnTo>
                    <a:pt x="34" y="63"/>
                  </a:lnTo>
                  <a:lnTo>
                    <a:pt x="40" y="61"/>
                  </a:lnTo>
                  <a:lnTo>
                    <a:pt x="42" y="61"/>
                  </a:lnTo>
                  <a:lnTo>
                    <a:pt x="42" y="59"/>
                  </a:lnTo>
                  <a:lnTo>
                    <a:pt x="44" y="59"/>
                  </a:lnTo>
                  <a:lnTo>
                    <a:pt x="44" y="59"/>
                  </a:lnTo>
                  <a:lnTo>
                    <a:pt x="44" y="57"/>
                  </a:lnTo>
                  <a:lnTo>
                    <a:pt x="42" y="57"/>
                  </a:lnTo>
                  <a:lnTo>
                    <a:pt x="42" y="55"/>
                  </a:lnTo>
                  <a:lnTo>
                    <a:pt x="40" y="55"/>
                  </a:lnTo>
                  <a:lnTo>
                    <a:pt x="34" y="53"/>
                  </a:lnTo>
                  <a:lnTo>
                    <a:pt x="31" y="53"/>
                  </a:lnTo>
                  <a:lnTo>
                    <a:pt x="25" y="51"/>
                  </a:lnTo>
                  <a:lnTo>
                    <a:pt x="19" y="48"/>
                  </a:lnTo>
                  <a:lnTo>
                    <a:pt x="19" y="48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9" y="44"/>
                  </a:lnTo>
                  <a:lnTo>
                    <a:pt x="23" y="40"/>
                  </a:lnTo>
                  <a:lnTo>
                    <a:pt x="29" y="36"/>
                  </a:lnTo>
                  <a:lnTo>
                    <a:pt x="34" y="30"/>
                  </a:lnTo>
                  <a:lnTo>
                    <a:pt x="40" y="26"/>
                  </a:lnTo>
                  <a:lnTo>
                    <a:pt x="46" y="23"/>
                  </a:lnTo>
                  <a:lnTo>
                    <a:pt x="52" y="19"/>
                  </a:lnTo>
                  <a:lnTo>
                    <a:pt x="56" y="17"/>
                  </a:lnTo>
                  <a:lnTo>
                    <a:pt x="59" y="13"/>
                  </a:lnTo>
                  <a:lnTo>
                    <a:pt x="71" y="23"/>
                  </a:lnTo>
                  <a:lnTo>
                    <a:pt x="81" y="36"/>
                  </a:lnTo>
                  <a:lnTo>
                    <a:pt x="86" y="51"/>
                  </a:lnTo>
                  <a:lnTo>
                    <a:pt x="92" y="59"/>
                  </a:lnTo>
                  <a:lnTo>
                    <a:pt x="86" y="59"/>
                  </a:lnTo>
                  <a:lnTo>
                    <a:pt x="82" y="59"/>
                  </a:lnTo>
                  <a:lnTo>
                    <a:pt x="79" y="59"/>
                  </a:lnTo>
                  <a:lnTo>
                    <a:pt x="75" y="59"/>
                  </a:lnTo>
                  <a:lnTo>
                    <a:pt x="69" y="59"/>
                  </a:lnTo>
                  <a:lnTo>
                    <a:pt x="65" y="59"/>
                  </a:lnTo>
                  <a:lnTo>
                    <a:pt x="59" y="59"/>
                  </a:lnTo>
                  <a:lnTo>
                    <a:pt x="56" y="59"/>
                  </a:lnTo>
                  <a:lnTo>
                    <a:pt x="54" y="59"/>
                  </a:lnTo>
                  <a:lnTo>
                    <a:pt x="52" y="61"/>
                  </a:lnTo>
                  <a:lnTo>
                    <a:pt x="48" y="63"/>
                  </a:lnTo>
                  <a:lnTo>
                    <a:pt x="48" y="67"/>
                  </a:lnTo>
                  <a:lnTo>
                    <a:pt x="50" y="69"/>
                  </a:lnTo>
                  <a:lnTo>
                    <a:pt x="56" y="69"/>
                  </a:lnTo>
                  <a:lnTo>
                    <a:pt x="63" y="71"/>
                  </a:lnTo>
                  <a:lnTo>
                    <a:pt x="75" y="71"/>
                  </a:lnTo>
                  <a:lnTo>
                    <a:pt x="82" y="71"/>
                  </a:lnTo>
                  <a:lnTo>
                    <a:pt x="92" y="73"/>
                  </a:lnTo>
                  <a:lnTo>
                    <a:pt x="98" y="73"/>
                  </a:lnTo>
                  <a:lnTo>
                    <a:pt x="100" y="73"/>
                  </a:lnTo>
                  <a:lnTo>
                    <a:pt x="100" y="71"/>
                  </a:lnTo>
                  <a:lnTo>
                    <a:pt x="100" y="71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04" y="69"/>
                  </a:lnTo>
                  <a:lnTo>
                    <a:pt x="104" y="57"/>
                  </a:lnTo>
                  <a:lnTo>
                    <a:pt x="100" y="48"/>
                  </a:lnTo>
                  <a:lnTo>
                    <a:pt x="94" y="36"/>
                  </a:lnTo>
                  <a:lnTo>
                    <a:pt x="86" y="25"/>
                  </a:lnTo>
                  <a:lnTo>
                    <a:pt x="77" y="17"/>
                  </a:lnTo>
                  <a:lnTo>
                    <a:pt x="71" y="7"/>
                  </a:lnTo>
                  <a:lnTo>
                    <a:pt x="65" y="3"/>
                  </a:lnTo>
                  <a:lnTo>
                    <a:pt x="63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2" name="Freeform 194"/>
            <p:cNvSpPr>
              <a:spLocks/>
            </p:cNvSpPr>
            <p:nvPr/>
          </p:nvSpPr>
          <p:spPr bwMode="auto">
            <a:xfrm>
              <a:off x="1217" y="1197"/>
              <a:ext cx="52" cy="38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37" y="0"/>
                </a:cxn>
                <a:cxn ang="0">
                  <a:pos x="35" y="4"/>
                </a:cxn>
                <a:cxn ang="0">
                  <a:pos x="27" y="15"/>
                </a:cxn>
                <a:cxn ang="0">
                  <a:pos x="14" y="34"/>
                </a:cxn>
                <a:cxn ang="0">
                  <a:pos x="4" y="56"/>
                </a:cxn>
                <a:cxn ang="0">
                  <a:pos x="0" y="69"/>
                </a:cxn>
                <a:cxn ang="0">
                  <a:pos x="8" y="75"/>
                </a:cxn>
                <a:cxn ang="0">
                  <a:pos x="23" y="77"/>
                </a:cxn>
                <a:cxn ang="0">
                  <a:pos x="37" y="69"/>
                </a:cxn>
                <a:cxn ang="0">
                  <a:pos x="42" y="65"/>
                </a:cxn>
                <a:cxn ang="0">
                  <a:pos x="44" y="61"/>
                </a:cxn>
                <a:cxn ang="0">
                  <a:pos x="42" y="59"/>
                </a:cxn>
                <a:cxn ang="0">
                  <a:pos x="40" y="59"/>
                </a:cxn>
                <a:cxn ang="0">
                  <a:pos x="35" y="59"/>
                </a:cxn>
                <a:cxn ang="0">
                  <a:pos x="23" y="61"/>
                </a:cxn>
                <a:cxn ang="0">
                  <a:pos x="15" y="59"/>
                </a:cxn>
                <a:cxn ang="0">
                  <a:pos x="15" y="57"/>
                </a:cxn>
                <a:cxn ang="0">
                  <a:pos x="21" y="46"/>
                </a:cxn>
                <a:cxn ang="0">
                  <a:pos x="37" y="21"/>
                </a:cxn>
                <a:cxn ang="0">
                  <a:pos x="48" y="15"/>
                </a:cxn>
                <a:cxn ang="0">
                  <a:pos x="63" y="21"/>
                </a:cxn>
                <a:cxn ang="0">
                  <a:pos x="75" y="33"/>
                </a:cxn>
                <a:cxn ang="0">
                  <a:pos x="86" y="42"/>
                </a:cxn>
                <a:cxn ang="0">
                  <a:pos x="81" y="48"/>
                </a:cxn>
                <a:cxn ang="0">
                  <a:pos x="63" y="54"/>
                </a:cxn>
                <a:cxn ang="0">
                  <a:pos x="54" y="59"/>
                </a:cxn>
                <a:cxn ang="0">
                  <a:pos x="52" y="65"/>
                </a:cxn>
                <a:cxn ang="0">
                  <a:pos x="54" y="67"/>
                </a:cxn>
                <a:cxn ang="0">
                  <a:pos x="67" y="65"/>
                </a:cxn>
                <a:cxn ang="0">
                  <a:pos x="86" y="59"/>
                </a:cxn>
                <a:cxn ang="0">
                  <a:pos x="98" y="54"/>
                </a:cxn>
                <a:cxn ang="0">
                  <a:pos x="100" y="54"/>
                </a:cxn>
                <a:cxn ang="0">
                  <a:pos x="102" y="52"/>
                </a:cxn>
                <a:cxn ang="0">
                  <a:pos x="104" y="48"/>
                </a:cxn>
                <a:cxn ang="0">
                  <a:pos x="92" y="29"/>
                </a:cxn>
                <a:cxn ang="0">
                  <a:pos x="71" y="13"/>
                </a:cxn>
                <a:cxn ang="0">
                  <a:pos x="50" y="4"/>
                </a:cxn>
                <a:cxn ang="0">
                  <a:pos x="40" y="0"/>
                </a:cxn>
              </a:cxnLst>
              <a:rect l="0" t="0" r="r" b="b"/>
              <a:pathLst>
                <a:path w="104" h="77">
                  <a:moveTo>
                    <a:pt x="40" y="0"/>
                  </a:moveTo>
                  <a:lnTo>
                    <a:pt x="40" y="0"/>
                  </a:lnTo>
                  <a:lnTo>
                    <a:pt x="38" y="0"/>
                  </a:lnTo>
                  <a:lnTo>
                    <a:pt x="37" y="0"/>
                  </a:lnTo>
                  <a:lnTo>
                    <a:pt x="37" y="2"/>
                  </a:lnTo>
                  <a:lnTo>
                    <a:pt x="35" y="4"/>
                  </a:lnTo>
                  <a:lnTo>
                    <a:pt x="31" y="8"/>
                  </a:lnTo>
                  <a:lnTo>
                    <a:pt x="27" y="15"/>
                  </a:lnTo>
                  <a:lnTo>
                    <a:pt x="19" y="25"/>
                  </a:lnTo>
                  <a:lnTo>
                    <a:pt x="14" y="34"/>
                  </a:lnTo>
                  <a:lnTo>
                    <a:pt x="8" y="44"/>
                  </a:lnTo>
                  <a:lnTo>
                    <a:pt x="4" y="56"/>
                  </a:lnTo>
                  <a:lnTo>
                    <a:pt x="0" y="63"/>
                  </a:lnTo>
                  <a:lnTo>
                    <a:pt x="0" y="69"/>
                  </a:lnTo>
                  <a:lnTo>
                    <a:pt x="2" y="73"/>
                  </a:lnTo>
                  <a:lnTo>
                    <a:pt x="8" y="75"/>
                  </a:lnTo>
                  <a:lnTo>
                    <a:pt x="14" y="77"/>
                  </a:lnTo>
                  <a:lnTo>
                    <a:pt x="23" y="77"/>
                  </a:lnTo>
                  <a:lnTo>
                    <a:pt x="29" y="73"/>
                  </a:lnTo>
                  <a:lnTo>
                    <a:pt x="37" y="69"/>
                  </a:lnTo>
                  <a:lnTo>
                    <a:pt x="42" y="65"/>
                  </a:lnTo>
                  <a:lnTo>
                    <a:pt x="42" y="65"/>
                  </a:lnTo>
                  <a:lnTo>
                    <a:pt x="44" y="63"/>
                  </a:lnTo>
                  <a:lnTo>
                    <a:pt x="44" y="61"/>
                  </a:lnTo>
                  <a:lnTo>
                    <a:pt x="44" y="61"/>
                  </a:lnTo>
                  <a:lnTo>
                    <a:pt x="42" y="59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35" y="59"/>
                  </a:lnTo>
                  <a:lnTo>
                    <a:pt x="29" y="61"/>
                  </a:lnTo>
                  <a:lnTo>
                    <a:pt x="23" y="61"/>
                  </a:lnTo>
                  <a:lnTo>
                    <a:pt x="17" y="59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5" y="57"/>
                  </a:lnTo>
                  <a:lnTo>
                    <a:pt x="15" y="57"/>
                  </a:lnTo>
                  <a:lnTo>
                    <a:pt x="21" y="46"/>
                  </a:lnTo>
                  <a:lnTo>
                    <a:pt x="29" y="33"/>
                  </a:lnTo>
                  <a:lnTo>
                    <a:pt x="37" y="21"/>
                  </a:lnTo>
                  <a:lnTo>
                    <a:pt x="40" y="13"/>
                  </a:lnTo>
                  <a:lnTo>
                    <a:pt x="48" y="15"/>
                  </a:lnTo>
                  <a:lnTo>
                    <a:pt x="56" y="19"/>
                  </a:lnTo>
                  <a:lnTo>
                    <a:pt x="63" y="21"/>
                  </a:lnTo>
                  <a:lnTo>
                    <a:pt x="69" y="27"/>
                  </a:lnTo>
                  <a:lnTo>
                    <a:pt x="75" y="33"/>
                  </a:lnTo>
                  <a:lnTo>
                    <a:pt x="81" y="38"/>
                  </a:lnTo>
                  <a:lnTo>
                    <a:pt x="86" y="42"/>
                  </a:lnTo>
                  <a:lnTo>
                    <a:pt x="88" y="44"/>
                  </a:lnTo>
                  <a:lnTo>
                    <a:pt x="81" y="48"/>
                  </a:lnTo>
                  <a:lnTo>
                    <a:pt x="71" y="50"/>
                  </a:lnTo>
                  <a:lnTo>
                    <a:pt x="63" y="54"/>
                  </a:lnTo>
                  <a:lnTo>
                    <a:pt x="56" y="57"/>
                  </a:lnTo>
                  <a:lnTo>
                    <a:pt x="54" y="59"/>
                  </a:lnTo>
                  <a:lnTo>
                    <a:pt x="52" y="61"/>
                  </a:lnTo>
                  <a:lnTo>
                    <a:pt x="52" y="65"/>
                  </a:lnTo>
                  <a:lnTo>
                    <a:pt x="52" y="67"/>
                  </a:lnTo>
                  <a:lnTo>
                    <a:pt x="54" y="67"/>
                  </a:lnTo>
                  <a:lnTo>
                    <a:pt x="60" y="67"/>
                  </a:lnTo>
                  <a:lnTo>
                    <a:pt x="67" y="65"/>
                  </a:lnTo>
                  <a:lnTo>
                    <a:pt x="77" y="61"/>
                  </a:lnTo>
                  <a:lnTo>
                    <a:pt x="86" y="59"/>
                  </a:lnTo>
                  <a:lnTo>
                    <a:pt x="92" y="56"/>
                  </a:lnTo>
                  <a:lnTo>
                    <a:pt x="98" y="54"/>
                  </a:lnTo>
                  <a:lnTo>
                    <a:pt x="100" y="54"/>
                  </a:lnTo>
                  <a:lnTo>
                    <a:pt x="100" y="54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2" y="50"/>
                  </a:lnTo>
                  <a:lnTo>
                    <a:pt x="104" y="48"/>
                  </a:lnTo>
                  <a:lnTo>
                    <a:pt x="100" y="38"/>
                  </a:lnTo>
                  <a:lnTo>
                    <a:pt x="92" y="29"/>
                  </a:lnTo>
                  <a:lnTo>
                    <a:pt x="83" y="21"/>
                  </a:lnTo>
                  <a:lnTo>
                    <a:pt x="71" y="13"/>
                  </a:lnTo>
                  <a:lnTo>
                    <a:pt x="60" y="8"/>
                  </a:lnTo>
                  <a:lnTo>
                    <a:pt x="50" y="4"/>
                  </a:lnTo>
                  <a:lnTo>
                    <a:pt x="42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3" name="Freeform 195"/>
            <p:cNvSpPr>
              <a:spLocks/>
            </p:cNvSpPr>
            <p:nvPr/>
          </p:nvSpPr>
          <p:spPr bwMode="auto">
            <a:xfrm>
              <a:off x="1229" y="1213"/>
              <a:ext cx="28" cy="34"/>
            </a:xfrm>
            <a:custGeom>
              <a:avLst/>
              <a:gdLst/>
              <a:ahLst/>
              <a:cxnLst>
                <a:cxn ang="0">
                  <a:pos x="31" y="61"/>
                </a:cxn>
                <a:cxn ang="0">
                  <a:pos x="40" y="67"/>
                </a:cxn>
                <a:cxn ang="0">
                  <a:pos x="40" y="67"/>
                </a:cxn>
                <a:cxn ang="0">
                  <a:pos x="44" y="65"/>
                </a:cxn>
                <a:cxn ang="0">
                  <a:pos x="48" y="65"/>
                </a:cxn>
                <a:cxn ang="0">
                  <a:pos x="48" y="65"/>
                </a:cxn>
                <a:cxn ang="0">
                  <a:pos x="50" y="63"/>
                </a:cxn>
                <a:cxn ang="0">
                  <a:pos x="52" y="63"/>
                </a:cxn>
                <a:cxn ang="0">
                  <a:pos x="54" y="61"/>
                </a:cxn>
                <a:cxn ang="0">
                  <a:pos x="56" y="59"/>
                </a:cxn>
                <a:cxn ang="0">
                  <a:pos x="58" y="53"/>
                </a:cxn>
                <a:cxn ang="0">
                  <a:pos x="58" y="34"/>
                </a:cxn>
                <a:cxn ang="0">
                  <a:pos x="58" y="15"/>
                </a:cxn>
                <a:cxn ang="0">
                  <a:pos x="54" y="3"/>
                </a:cxn>
                <a:cxn ang="0">
                  <a:pos x="54" y="0"/>
                </a:cxn>
                <a:cxn ang="0">
                  <a:pos x="48" y="1"/>
                </a:cxn>
                <a:cxn ang="0">
                  <a:pos x="40" y="3"/>
                </a:cxn>
                <a:cxn ang="0">
                  <a:pos x="31" y="5"/>
                </a:cxn>
                <a:cxn ang="0">
                  <a:pos x="23" y="9"/>
                </a:cxn>
                <a:cxn ang="0">
                  <a:pos x="14" y="11"/>
                </a:cxn>
                <a:cxn ang="0">
                  <a:pos x="8" y="15"/>
                </a:cxn>
                <a:cxn ang="0">
                  <a:pos x="2" y="15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2" y="17"/>
                </a:cxn>
                <a:cxn ang="0">
                  <a:pos x="2" y="21"/>
                </a:cxn>
                <a:cxn ang="0">
                  <a:pos x="2" y="21"/>
                </a:cxn>
                <a:cxn ang="0">
                  <a:pos x="4" y="26"/>
                </a:cxn>
                <a:cxn ang="0">
                  <a:pos x="12" y="38"/>
                </a:cxn>
                <a:cxn ang="0">
                  <a:pos x="19" y="51"/>
                </a:cxn>
                <a:cxn ang="0">
                  <a:pos x="31" y="61"/>
                </a:cxn>
              </a:cxnLst>
              <a:rect l="0" t="0" r="r" b="b"/>
              <a:pathLst>
                <a:path w="58" h="67">
                  <a:moveTo>
                    <a:pt x="31" y="61"/>
                  </a:moveTo>
                  <a:lnTo>
                    <a:pt x="40" y="67"/>
                  </a:lnTo>
                  <a:lnTo>
                    <a:pt x="40" y="67"/>
                  </a:lnTo>
                  <a:lnTo>
                    <a:pt x="44" y="65"/>
                  </a:lnTo>
                  <a:lnTo>
                    <a:pt x="48" y="65"/>
                  </a:lnTo>
                  <a:lnTo>
                    <a:pt x="48" y="65"/>
                  </a:lnTo>
                  <a:lnTo>
                    <a:pt x="50" y="63"/>
                  </a:lnTo>
                  <a:lnTo>
                    <a:pt x="52" y="63"/>
                  </a:lnTo>
                  <a:lnTo>
                    <a:pt x="54" y="61"/>
                  </a:lnTo>
                  <a:lnTo>
                    <a:pt x="56" y="59"/>
                  </a:lnTo>
                  <a:lnTo>
                    <a:pt x="58" y="53"/>
                  </a:lnTo>
                  <a:lnTo>
                    <a:pt x="58" y="34"/>
                  </a:lnTo>
                  <a:lnTo>
                    <a:pt x="58" y="15"/>
                  </a:lnTo>
                  <a:lnTo>
                    <a:pt x="54" y="3"/>
                  </a:lnTo>
                  <a:lnTo>
                    <a:pt x="54" y="0"/>
                  </a:lnTo>
                  <a:lnTo>
                    <a:pt x="48" y="1"/>
                  </a:lnTo>
                  <a:lnTo>
                    <a:pt x="40" y="3"/>
                  </a:lnTo>
                  <a:lnTo>
                    <a:pt x="31" y="5"/>
                  </a:lnTo>
                  <a:lnTo>
                    <a:pt x="23" y="9"/>
                  </a:lnTo>
                  <a:lnTo>
                    <a:pt x="14" y="11"/>
                  </a:lnTo>
                  <a:lnTo>
                    <a:pt x="8" y="15"/>
                  </a:lnTo>
                  <a:lnTo>
                    <a:pt x="2" y="15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" y="17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4" y="26"/>
                  </a:lnTo>
                  <a:lnTo>
                    <a:pt x="12" y="38"/>
                  </a:lnTo>
                  <a:lnTo>
                    <a:pt x="19" y="51"/>
                  </a:lnTo>
                  <a:lnTo>
                    <a:pt x="31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4" name="Freeform 196"/>
            <p:cNvSpPr>
              <a:spLocks/>
            </p:cNvSpPr>
            <p:nvPr/>
          </p:nvSpPr>
          <p:spPr bwMode="auto">
            <a:xfrm>
              <a:off x="1232" y="1217"/>
              <a:ext cx="22" cy="2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42" y="12"/>
                </a:cxn>
                <a:cxn ang="0">
                  <a:pos x="44" y="23"/>
                </a:cxn>
                <a:cxn ang="0">
                  <a:pos x="44" y="37"/>
                </a:cxn>
                <a:cxn ang="0">
                  <a:pos x="40" y="48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38" y="50"/>
                </a:cxn>
                <a:cxn ang="0">
                  <a:pos x="36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2" y="50"/>
                </a:cxn>
                <a:cxn ang="0">
                  <a:pos x="21" y="44"/>
                </a:cxn>
                <a:cxn ang="0">
                  <a:pos x="11" y="35"/>
                </a:cxn>
                <a:cxn ang="0">
                  <a:pos x="6" y="23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10"/>
                </a:cxn>
                <a:cxn ang="0">
                  <a:pos x="9" y="8"/>
                </a:cxn>
                <a:cxn ang="0">
                  <a:pos x="15" y="8"/>
                </a:cxn>
                <a:cxn ang="0">
                  <a:pos x="21" y="6"/>
                </a:cxn>
                <a:cxn ang="0">
                  <a:pos x="25" y="4"/>
                </a:cxn>
                <a:cxn ang="0">
                  <a:pos x="29" y="4"/>
                </a:cxn>
                <a:cxn ang="0">
                  <a:pos x="34" y="2"/>
                </a:cxn>
                <a:cxn ang="0">
                  <a:pos x="38" y="0"/>
                </a:cxn>
              </a:cxnLst>
              <a:rect l="0" t="0" r="r" b="b"/>
              <a:pathLst>
                <a:path w="44" h="52">
                  <a:moveTo>
                    <a:pt x="38" y="0"/>
                  </a:moveTo>
                  <a:lnTo>
                    <a:pt x="38" y="0"/>
                  </a:lnTo>
                  <a:lnTo>
                    <a:pt x="42" y="12"/>
                  </a:lnTo>
                  <a:lnTo>
                    <a:pt x="44" y="23"/>
                  </a:lnTo>
                  <a:lnTo>
                    <a:pt x="44" y="37"/>
                  </a:lnTo>
                  <a:lnTo>
                    <a:pt x="40" y="48"/>
                  </a:lnTo>
                  <a:lnTo>
                    <a:pt x="40" y="50"/>
                  </a:lnTo>
                  <a:lnTo>
                    <a:pt x="40" y="50"/>
                  </a:lnTo>
                  <a:lnTo>
                    <a:pt x="40" y="50"/>
                  </a:lnTo>
                  <a:lnTo>
                    <a:pt x="38" y="50"/>
                  </a:lnTo>
                  <a:lnTo>
                    <a:pt x="36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2" y="50"/>
                  </a:lnTo>
                  <a:lnTo>
                    <a:pt x="21" y="44"/>
                  </a:lnTo>
                  <a:lnTo>
                    <a:pt x="11" y="35"/>
                  </a:lnTo>
                  <a:lnTo>
                    <a:pt x="6" y="2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10"/>
                  </a:lnTo>
                  <a:lnTo>
                    <a:pt x="9" y="8"/>
                  </a:lnTo>
                  <a:lnTo>
                    <a:pt x="15" y="8"/>
                  </a:lnTo>
                  <a:lnTo>
                    <a:pt x="21" y="6"/>
                  </a:lnTo>
                  <a:lnTo>
                    <a:pt x="25" y="4"/>
                  </a:lnTo>
                  <a:lnTo>
                    <a:pt x="29" y="4"/>
                  </a:lnTo>
                  <a:lnTo>
                    <a:pt x="34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5" name="Freeform 197"/>
            <p:cNvSpPr>
              <a:spLocks/>
            </p:cNvSpPr>
            <p:nvPr/>
          </p:nvSpPr>
          <p:spPr bwMode="auto">
            <a:xfrm>
              <a:off x="1140" y="1222"/>
              <a:ext cx="24" cy="31"/>
            </a:xfrm>
            <a:custGeom>
              <a:avLst/>
              <a:gdLst/>
              <a:ahLst/>
              <a:cxnLst>
                <a:cxn ang="0">
                  <a:pos x="46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8" y="11"/>
                </a:cxn>
                <a:cxn ang="0">
                  <a:pos x="48" y="13"/>
                </a:cxn>
                <a:cxn ang="0">
                  <a:pos x="46" y="29"/>
                </a:cxn>
                <a:cxn ang="0">
                  <a:pos x="44" y="44"/>
                </a:cxn>
                <a:cxn ang="0">
                  <a:pos x="34" y="55"/>
                </a:cxn>
                <a:cxn ang="0">
                  <a:pos x="21" y="61"/>
                </a:cxn>
                <a:cxn ang="0">
                  <a:pos x="15" y="59"/>
                </a:cxn>
                <a:cxn ang="0">
                  <a:pos x="11" y="55"/>
                </a:cxn>
                <a:cxn ang="0">
                  <a:pos x="7" y="52"/>
                </a:cxn>
                <a:cxn ang="0">
                  <a:pos x="5" y="46"/>
                </a:cxn>
                <a:cxn ang="0">
                  <a:pos x="3" y="34"/>
                </a:cxn>
                <a:cxn ang="0">
                  <a:pos x="2" y="23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" y="2"/>
                </a:cxn>
                <a:cxn ang="0">
                  <a:pos x="11" y="4"/>
                </a:cxn>
                <a:cxn ang="0">
                  <a:pos x="17" y="6"/>
                </a:cxn>
                <a:cxn ang="0">
                  <a:pos x="23" y="6"/>
                </a:cxn>
                <a:cxn ang="0">
                  <a:pos x="27" y="7"/>
                </a:cxn>
                <a:cxn ang="0">
                  <a:pos x="32" y="9"/>
                </a:cxn>
                <a:cxn ang="0">
                  <a:pos x="38" y="9"/>
                </a:cxn>
                <a:cxn ang="0">
                  <a:pos x="44" y="11"/>
                </a:cxn>
                <a:cxn ang="0">
                  <a:pos x="46" y="11"/>
                </a:cxn>
              </a:cxnLst>
              <a:rect l="0" t="0" r="r" b="b"/>
              <a:pathLst>
                <a:path w="48" h="61">
                  <a:moveTo>
                    <a:pt x="46" y="11"/>
                  </a:move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8" y="11"/>
                  </a:lnTo>
                  <a:lnTo>
                    <a:pt x="48" y="13"/>
                  </a:lnTo>
                  <a:lnTo>
                    <a:pt x="46" y="29"/>
                  </a:lnTo>
                  <a:lnTo>
                    <a:pt x="44" y="44"/>
                  </a:lnTo>
                  <a:lnTo>
                    <a:pt x="34" y="55"/>
                  </a:lnTo>
                  <a:lnTo>
                    <a:pt x="21" y="61"/>
                  </a:lnTo>
                  <a:lnTo>
                    <a:pt x="15" y="59"/>
                  </a:lnTo>
                  <a:lnTo>
                    <a:pt x="11" y="55"/>
                  </a:lnTo>
                  <a:lnTo>
                    <a:pt x="7" y="52"/>
                  </a:lnTo>
                  <a:lnTo>
                    <a:pt x="5" y="46"/>
                  </a:lnTo>
                  <a:lnTo>
                    <a:pt x="3" y="34"/>
                  </a:lnTo>
                  <a:lnTo>
                    <a:pt x="2" y="23"/>
                  </a:lnTo>
                  <a:lnTo>
                    <a:pt x="0" y="11"/>
                  </a:lnTo>
                  <a:lnTo>
                    <a:pt x="0" y="0"/>
                  </a:ln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3" y="6"/>
                  </a:lnTo>
                  <a:lnTo>
                    <a:pt x="27" y="7"/>
                  </a:lnTo>
                  <a:lnTo>
                    <a:pt x="32" y="9"/>
                  </a:lnTo>
                  <a:lnTo>
                    <a:pt x="38" y="9"/>
                  </a:lnTo>
                  <a:lnTo>
                    <a:pt x="44" y="11"/>
                  </a:lnTo>
                  <a:lnTo>
                    <a:pt x="46" y="11"/>
                  </a:lnTo>
                  <a:close/>
                </a:path>
              </a:pathLst>
            </a:custGeom>
            <a:solidFill>
              <a:srgbClr val="CC3F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Exercise and Nutrition Can Do for You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Benefits</a:t>
            </a:r>
          </a:p>
          <a:p>
            <a:r>
              <a:rPr lang="en-US"/>
              <a:t>Programs 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400" dirty="0"/>
              <a:t>Prevents heart disease and normalizes blood pressure</a:t>
            </a:r>
          </a:p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400" dirty="0"/>
              <a:t>Regulates blood sugar and controls body weight</a:t>
            </a:r>
          </a:p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400" dirty="0"/>
              <a:t>Prevents bone and tissue loss</a:t>
            </a:r>
          </a:p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400" dirty="0"/>
              <a:t>Improves lifestyle</a:t>
            </a:r>
          </a:p>
        </p:txBody>
      </p:sp>
      <p:pic>
        <p:nvPicPr>
          <p:cNvPr id="22534" name="Picture 6" descr="mtydjljj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9718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Regulate Blood Sugar and Control Body Weight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800"/>
              <a:t>Improves body’s ability to metabolize sugar</a:t>
            </a:r>
          </a:p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800"/>
              <a:t>Burns calories</a:t>
            </a:r>
          </a:p>
          <a:p>
            <a:pPr marL="533400" indent="-533400">
              <a:buClr>
                <a:schemeClr val="accent2"/>
              </a:buClr>
              <a:buFontTx/>
              <a:buAutoNum type="arabicPeriod"/>
            </a:pPr>
            <a:r>
              <a:rPr lang="en-US" sz="2800"/>
              <a:t>Maintains weight-loss</a:t>
            </a:r>
          </a:p>
        </p:txBody>
      </p:sp>
      <p:pic>
        <p:nvPicPr>
          <p:cNvPr id="23556" name="Picture 4" descr="oxua3_iv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438400"/>
            <a:ext cx="2414588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Prevent Heart Disease and Normalize Blood Pressure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Slows plaque buildup in arteries</a:t>
            </a:r>
          </a:p>
          <a:p>
            <a:r>
              <a:rPr lang="en-US"/>
              <a:t>Increases “good” and decreases “bad” cholesterol</a:t>
            </a:r>
          </a:p>
          <a:p>
            <a:r>
              <a:rPr lang="en-US"/>
              <a:t>Decreases resting heart rate</a:t>
            </a:r>
          </a:p>
          <a:p>
            <a:r>
              <a:rPr lang="en-US"/>
              <a:t>Prevents obstructive blood clots</a:t>
            </a:r>
          </a:p>
          <a:p>
            <a:r>
              <a:rPr lang="en-US"/>
              <a:t>Makes heart stronger and more efficient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Prevent Bone and Muscle Tissue Loss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Prevents osteoporosis</a:t>
            </a:r>
          </a:p>
          <a:p>
            <a:r>
              <a:rPr lang="en-US" sz="2800"/>
              <a:t>Prevents loss of lean body mass</a:t>
            </a:r>
          </a:p>
          <a:p>
            <a:r>
              <a:rPr lang="en-US" sz="2800"/>
              <a:t>Prevents drop in metabolic rate</a:t>
            </a:r>
          </a:p>
        </p:txBody>
      </p:sp>
      <p:pic>
        <p:nvPicPr>
          <p:cNvPr id="25604" name="Picture 4" descr="01zs0_uv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81200"/>
            <a:ext cx="2414588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09713"/>
            <a:ext cx="7696200" cy="485775"/>
          </a:xfrm>
        </p:spPr>
        <p:txBody>
          <a:bodyPr/>
          <a:lstStyle/>
          <a:p>
            <a:r>
              <a:rPr lang="en-US"/>
              <a:t>Improve Lifestyle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Makes activity easier</a:t>
            </a:r>
          </a:p>
          <a:p>
            <a:r>
              <a:rPr lang="en-US"/>
              <a:t>Increases stress resistance</a:t>
            </a:r>
          </a:p>
          <a:p>
            <a:r>
              <a:rPr lang="en-US"/>
              <a:t>Improves sleep</a:t>
            </a:r>
          </a:p>
          <a:p>
            <a:r>
              <a:rPr lang="en-US"/>
              <a:t>Encourages other healthy habits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09713"/>
            <a:ext cx="7696200" cy="485775"/>
          </a:xfrm>
        </p:spPr>
        <p:txBody>
          <a:bodyPr/>
          <a:lstStyle/>
          <a:p>
            <a:r>
              <a:rPr lang="en-US"/>
              <a:t>Programs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Exercise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Personalized fitness programs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Group workout classes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Spinning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Kick Boxing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Step Aerobics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Yoga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Running and racquetball clubs</a:t>
            </a:r>
          </a:p>
          <a:p>
            <a:pPr>
              <a:lnSpc>
                <a:spcPct val="80000"/>
              </a:lnSpc>
            </a:pPr>
            <a:r>
              <a:rPr lang="en-US" sz="2800"/>
              <a:t>Nutrition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Healthy Choices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Tips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458200" cy="1431925"/>
          </a:xfrm>
        </p:spPr>
        <p:txBody>
          <a:bodyPr/>
          <a:lstStyle/>
          <a:p>
            <a:r>
              <a:rPr lang="en-US"/>
              <a:t>Exercise Makes Life More Fun!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286000"/>
            <a:ext cx="3752850" cy="3962400"/>
          </a:xfrm>
        </p:spPr>
        <p:txBody>
          <a:bodyPr/>
          <a:lstStyle/>
          <a:p>
            <a:r>
              <a:rPr lang="en-US" sz="2800"/>
              <a:t>Start a regular workout program today</a:t>
            </a:r>
          </a:p>
          <a:p>
            <a:r>
              <a:rPr lang="en-US" sz="2800"/>
              <a:t>Join a workout group and share the health</a:t>
            </a:r>
          </a:p>
        </p:txBody>
      </p:sp>
      <p:pic>
        <p:nvPicPr>
          <p:cNvPr id="29702" name="Picture 6" descr="mxm1zxi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057400"/>
            <a:ext cx="243205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Gel Design Template">
  <a:themeElements>
    <a:clrScheme name="Blue Gel Design Template 14">
      <a:dk1>
        <a:srgbClr val="81DEFF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CCCCFF"/>
      </a:accent2>
      <a:accent3>
        <a:srgbClr val="FFFFFF"/>
      </a:accent3>
      <a:accent4>
        <a:srgbClr val="6DBDDA"/>
      </a:accent4>
      <a:accent5>
        <a:srgbClr val="AACAE2"/>
      </a:accent5>
      <a:accent6>
        <a:srgbClr val="B9B9E7"/>
      </a:accent6>
      <a:hlink>
        <a:srgbClr val="3333CC"/>
      </a:hlink>
      <a:folHlink>
        <a:srgbClr val="DCBDFF"/>
      </a:folHlink>
    </a:clrScheme>
    <a:fontScheme name="Blue Gel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ue Gel Design Template 1">
        <a:dk1>
          <a:srgbClr val="5886B4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2">
        <a:dk1>
          <a:srgbClr val="5886B4"/>
        </a:dk1>
        <a:lt1>
          <a:srgbClr val="F4F4E8"/>
        </a:lt1>
        <a:dk2>
          <a:srgbClr val="000000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99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3">
        <a:dk1>
          <a:srgbClr val="E6EAD8"/>
        </a:dk1>
        <a:lt1>
          <a:srgbClr val="F4F4E8"/>
        </a:lt1>
        <a:dk2>
          <a:srgbClr val="000000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4">
        <a:dk1>
          <a:srgbClr val="003366"/>
        </a:dk1>
        <a:lt1>
          <a:srgbClr val="CCFFFF"/>
        </a:lt1>
        <a:dk2>
          <a:srgbClr val="6699FF"/>
        </a:dk2>
        <a:lt2>
          <a:srgbClr val="CCFFFF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5">
        <a:dk1>
          <a:srgbClr val="6289D8"/>
        </a:dk1>
        <a:lt1>
          <a:srgbClr val="FFFFFF"/>
        </a:lt1>
        <a:dk2>
          <a:srgbClr val="000000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6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7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8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9">
        <a:dk1>
          <a:srgbClr val="81DEFF"/>
        </a:dk1>
        <a:lt1>
          <a:srgbClr val="FFFFFF"/>
        </a:lt1>
        <a:dk2>
          <a:srgbClr val="000000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10">
        <a:dk1>
          <a:srgbClr val="777777"/>
        </a:dk1>
        <a:lt1>
          <a:srgbClr val="FFFFFF"/>
        </a:lt1>
        <a:dk2>
          <a:srgbClr val="FFFFD9"/>
        </a:dk2>
        <a:lt2>
          <a:srgbClr val="000000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11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ACA8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D2D1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1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el Design Template 13">
        <a:dk1>
          <a:srgbClr val="969696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el Design Template 14">
        <a:dk1>
          <a:srgbClr val="81DEFF"/>
        </a:dk1>
        <a:lt1>
          <a:srgbClr val="FFFFFF"/>
        </a:lt1>
        <a:dk2>
          <a:srgbClr val="000000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DCBD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On-screen Show (4:3)</PresentationFormat>
  <Paragraphs>55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Blue Gel Design Template</vt:lpstr>
      <vt:lpstr>Fitness and Nutrition</vt:lpstr>
      <vt:lpstr>What Exercise and Nutrition Can Do for You</vt:lpstr>
      <vt:lpstr>Benefits</vt:lpstr>
      <vt:lpstr>Regulate Blood Sugar and Control Body Weight</vt:lpstr>
      <vt:lpstr>Prevent Heart Disease and Normalize Blood Pressure</vt:lpstr>
      <vt:lpstr>Prevent Bone and Muscle Tissue Loss</vt:lpstr>
      <vt:lpstr>Improve Lifestyle</vt:lpstr>
      <vt:lpstr>Programs </vt:lpstr>
      <vt:lpstr>Exercise Makes Life More Fun!</vt:lpstr>
      <vt:lpstr> Lifestyle Fitness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Fitness and Nutrition</dc:title>
  <dc:creator/>
  <cp:lastModifiedBy>Student Name</cp:lastModifiedBy>
  <cp:revision>1</cp:revision>
  <dcterms:created xsi:type="dcterms:W3CDTF">2008-10-14T19:23:39Z</dcterms:created>
  <dcterms:modified xsi:type="dcterms:W3CDTF">2007-10-01T19:15:50Z</dcterms:modified>
</cp:coreProperties>
</file>